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88" r:id="rId2"/>
    <p:sldMasterId id="2147483784" r:id="rId3"/>
    <p:sldMasterId id="2147483807" r:id="rId4"/>
    <p:sldMasterId id="2147483839" r:id="rId5"/>
  </p:sldMasterIdLst>
  <p:notesMasterIdLst>
    <p:notesMasterId r:id="rId13"/>
  </p:notesMasterIdLst>
  <p:sldIdLst>
    <p:sldId id="328" r:id="rId6"/>
    <p:sldId id="372" r:id="rId7"/>
    <p:sldId id="373" r:id="rId8"/>
    <p:sldId id="374" r:id="rId9"/>
    <p:sldId id="329" r:id="rId10"/>
    <p:sldId id="351" r:id="rId11"/>
    <p:sldId id="333"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2A"/>
    <a:srgbClr val="FF6600"/>
    <a:srgbClr val="D6D6D6"/>
    <a:srgbClr val="F5F5F5"/>
    <a:srgbClr val="EBEBEB"/>
    <a:srgbClr val="0E0E0E"/>
    <a:srgbClr val="575756"/>
    <a:srgbClr val="5E2B6D"/>
    <a:srgbClr val="307C83"/>
    <a:srgbClr val="BAE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254" autoAdjust="0"/>
    <p:restoredTop sz="98540" autoAdjust="0"/>
  </p:normalViewPr>
  <p:slideViewPr>
    <p:cSldViewPr snapToGrid="0" snapToObjects="1">
      <p:cViewPr varScale="1">
        <p:scale>
          <a:sx n="93" d="100"/>
          <a:sy n="93" d="100"/>
        </p:scale>
        <p:origin x="84" y="132"/>
      </p:cViewPr>
      <p:guideLst>
        <p:guide orient="horz" pos="1620"/>
        <p:guide pos="2880"/>
      </p:guideLst>
    </p:cSldViewPr>
  </p:slideViewPr>
  <p:outlineViewPr>
    <p:cViewPr>
      <p:scale>
        <a:sx n="33" d="100"/>
        <a:sy n="33" d="100"/>
      </p:scale>
      <p:origin x="0" y="18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568267-8DD1-5540-8973-F649DBEA3B02}" type="datetimeFigureOut">
              <a:rPr lang="en-US" smtClean="0"/>
              <a:t>10/17/2019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AA3DBF-5475-4F42-B302-81582BAFB0DB}" type="slidenum">
              <a:rPr lang="en-US" smtClean="0"/>
              <a:t>‹#›</a:t>
            </a:fld>
            <a:endParaRPr lang="en-US"/>
          </a:p>
        </p:txBody>
      </p:sp>
    </p:spTree>
    <p:extLst>
      <p:ext uri="{BB962C8B-B14F-4D97-AF65-F5344CB8AC3E}">
        <p14:creationId xmlns:p14="http://schemas.microsoft.com/office/powerpoint/2010/main" val="25682565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0" y="0"/>
            <a:ext cx="9144000" cy="5143500"/>
          </a:xfrm>
          <a:prstGeom prst="rect">
            <a:avLst/>
          </a:prstGeom>
          <a:effectLst>
            <a:outerShdw blurRad="152400" dist="38100" dir="2700000" algn="tl" rotWithShape="0">
              <a:srgbClr val="000000">
                <a:alpha val="50000"/>
              </a:srgbClr>
            </a:outerShdw>
          </a:effectLst>
        </p:spPr>
        <p:txBody>
          <a:bodyPr vert="horz"/>
          <a:lstStyle>
            <a:lvl1pPr>
              <a:defRPr sz="1500">
                <a:latin typeface="Garamond"/>
                <a:cs typeface="Garamond"/>
              </a:defRPr>
            </a:lvl1pPr>
          </a:lstStyle>
          <a:p>
            <a:endParaRPr lang="en-US" dirty="0"/>
          </a:p>
        </p:txBody>
      </p:sp>
    </p:spTree>
    <p:extLst>
      <p:ext uri="{BB962C8B-B14F-4D97-AF65-F5344CB8AC3E}">
        <p14:creationId xmlns:p14="http://schemas.microsoft.com/office/powerpoint/2010/main" val="1109408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Coloured pane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49275" y="1725613"/>
            <a:ext cx="3906838" cy="2825750"/>
          </a:xfrm>
          <a:prstGeom prst="rect">
            <a:avLst/>
          </a:prstGeom>
          <a:solidFill>
            <a:schemeClr val="bg1">
              <a:lumMod val="85000"/>
            </a:schemeClr>
          </a:solidFill>
        </p:spPr>
        <p:txBody>
          <a:bodyPr vert="horz"/>
          <a:lstStyle>
            <a:lvl1pPr marL="0" indent="0">
              <a:buNone/>
              <a:defRPr sz="1600" baseline="0">
                <a:solidFill>
                  <a:srgbClr val="575756"/>
                </a:solidFill>
                <a:latin typeface="Proxima Nova" charset="0"/>
                <a:cs typeface="Gotham Book"/>
              </a:defRPr>
            </a:lvl1pPr>
            <a:lvl2pPr marL="0" indent="0">
              <a:buNone/>
              <a:defRPr sz="1600">
                <a:solidFill>
                  <a:schemeClr val="tx1">
                    <a:lumMod val="65000"/>
                    <a:lumOff val="35000"/>
                  </a:schemeClr>
                </a:solidFill>
                <a:latin typeface="Gotham Book"/>
                <a:cs typeface="Gotham Book"/>
              </a:defRPr>
            </a:lvl2pPr>
          </a:lstStyle>
          <a:p>
            <a:pPr lvl="0"/>
            <a:r>
              <a:rPr lang="en-GB" dirty="0"/>
              <a:t>Click to edit Master text styles</a:t>
            </a:r>
          </a:p>
        </p:txBody>
      </p:sp>
      <p:sp>
        <p:nvSpPr>
          <p:cNvPr id="9" name="Text Placeholder 8"/>
          <p:cNvSpPr>
            <a:spLocks noGrp="1"/>
          </p:cNvSpPr>
          <p:nvPr>
            <p:ph type="body" sz="quarter" idx="16"/>
          </p:nvPr>
        </p:nvSpPr>
        <p:spPr>
          <a:xfrm>
            <a:off x="549275" y="2147888"/>
            <a:ext cx="3906838" cy="2403475"/>
          </a:xfrm>
          <a:prstGeom prst="rect">
            <a:avLst/>
          </a:prstGeom>
        </p:spPr>
        <p:txBody>
          <a:bodyPr vert="horz"/>
          <a:lstStyle>
            <a:lvl1pPr marL="0" indent="0">
              <a:buNone/>
              <a:defRPr sz="1300" baseline="0">
                <a:solidFill>
                  <a:srgbClr val="575756"/>
                </a:solidFill>
                <a:latin typeface="Proxima Nova" charset="0"/>
                <a:cs typeface="Gotham Book"/>
              </a:defRPr>
            </a:lvl1pPr>
          </a:lstStyle>
          <a:p>
            <a:pPr lvl="0"/>
            <a:r>
              <a:rPr lang="en-GB" dirty="0"/>
              <a:t>Click to edit Master text styles</a:t>
            </a:r>
          </a:p>
        </p:txBody>
      </p:sp>
      <p:sp>
        <p:nvSpPr>
          <p:cNvPr id="8"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
        <p:nvSpPr>
          <p:cNvPr id="15" name="Text Placeholder 5"/>
          <p:cNvSpPr>
            <a:spLocks noGrp="1"/>
          </p:cNvSpPr>
          <p:nvPr>
            <p:ph type="body" sz="quarter" idx="19"/>
          </p:nvPr>
        </p:nvSpPr>
        <p:spPr>
          <a:xfrm>
            <a:off x="4739745" y="1725613"/>
            <a:ext cx="3906838" cy="2825750"/>
          </a:xfrm>
          <a:prstGeom prst="rect">
            <a:avLst/>
          </a:prstGeom>
          <a:solidFill>
            <a:schemeClr val="bg1">
              <a:lumMod val="85000"/>
            </a:schemeClr>
          </a:solidFill>
        </p:spPr>
        <p:txBody>
          <a:bodyPr vert="horz"/>
          <a:lstStyle>
            <a:lvl1pPr marL="0" indent="0">
              <a:buNone/>
              <a:defRPr sz="1600" baseline="0">
                <a:solidFill>
                  <a:srgbClr val="575756"/>
                </a:solidFill>
                <a:latin typeface="Proxima Nova" charset="0"/>
                <a:cs typeface="Gotham Book"/>
              </a:defRPr>
            </a:lvl1pPr>
            <a:lvl2pPr marL="0" indent="0">
              <a:buNone/>
              <a:defRPr sz="1600">
                <a:solidFill>
                  <a:schemeClr val="tx1">
                    <a:lumMod val="65000"/>
                    <a:lumOff val="35000"/>
                  </a:schemeClr>
                </a:solidFill>
                <a:latin typeface="Gotham Book"/>
                <a:cs typeface="Gotham Book"/>
              </a:defRPr>
            </a:lvl2pPr>
          </a:lstStyle>
          <a:p>
            <a:pPr lvl="0"/>
            <a:r>
              <a:rPr lang="en-GB" dirty="0"/>
              <a:t>Click to edit Master text styles</a:t>
            </a:r>
          </a:p>
        </p:txBody>
      </p:sp>
      <p:sp>
        <p:nvSpPr>
          <p:cNvPr id="16" name="Text Placeholder 8"/>
          <p:cNvSpPr>
            <a:spLocks noGrp="1"/>
          </p:cNvSpPr>
          <p:nvPr>
            <p:ph type="body" sz="quarter" idx="20"/>
          </p:nvPr>
        </p:nvSpPr>
        <p:spPr>
          <a:xfrm>
            <a:off x="4739745" y="2147888"/>
            <a:ext cx="3906838" cy="2403475"/>
          </a:xfrm>
          <a:prstGeom prst="rect">
            <a:avLst/>
          </a:prstGeom>
        </p:spPr>
        <p:txBody>
          <a:bodyPr vert="horz"/>
          <a:lstStyle>
            <a:lvl1pPr marL="0" indent="0">
              <a:buNone/>
              <a:defRPr sz="1300" baseline="0">
                <a:solidFill>
                  <a:srgbClr val="575756"/>
                </a:solidFill>
                <a:latin typeface="Proxima Nova" charset="0"/>
                <a:cs typeface="Gotham Book"/>
              </a:defRPr>
            </a:lvl1pPr>
          </a:lstStyle>
          <a:p>
            <a:pPr lvl="0"/>
            <a:r>
              <a:rPr lang="en-GB" dirty="0"/>
              <a:t>Click to edit Master text styles</a:t>
            </a:r>
          </a:p>
        </p:txBody>
      </p:sp>
      <p:sp>
        <p:nvSpPr>
          <p:cNvPr id="10"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3724541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Chart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549275" y="1355725"/>
            <a:ext cx="1908530" cy="554038"/>
          </a:xfrm>
          <a:prstGeom prst="rect">
            <a:avLst/>
          </a:prstGeom>
          <a:solidFill>
            <a:srgbClr val="575756"/>
          </a:solidFill>
        </p:spPr>
        <p:txBody>
          <a:bodyPr vert="horz"/>
          <a:lstStyle>
            <a:lvl1pPr marL="0" indent="0" algn="l">
              <a:buNone/>
              <a:defRPr sz="1400" baseline="0">
                <a:solidFill>
                  <a:schemeClr val="bg1"/>
                </a:solidFill>
                <a:latin typeface="Proxima Nova Semibold"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12" name="Text Placeholder 10"/>
          <p:cNvSpPr>
            <a:spLocks noGrp="1"/>
          </p:cNvSpPr>
          <p:nvPr>
            <p:ph type="body" sz="quarter" idx="13"/>
          </p:nvPr>
        </p:nvSpPr>
        <p:spPr>
          <a:xfrm>
            <a:off x="549275" y="1909762"/>
            <a:ext cx="1908530" cy="786279"/>
          </a:xfrm>
          <a:prstGeom prst="rect">
            <a:avLst/>
          </a:prstGeom>
          <a:solidFill>
            <a:srgbClr val="D6D6D6"/>
          </a:solid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13" name="Text Placeholder 10"/>
          <p:cNvSpPr>
            <a:spLocks noGrp="1"/>
          </p:cNvSpPr>
          <p:nvPr>
            <p:ph type="body" sz="quarter" idx="14"/>
          </p:nvPr>
        </p:nvSpPr>
        <p:spPr>
          <a:xfrm>
            <a:off x="549275" y="2819929"/>
            <a:ext cx="1908530" cy="786279"/>
          </a:xfrm>
          <a:prstGeom prst="rect">
            <a:avLst/>
          </a:prstGeom>
          <a:no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14" name="Text Placeholder 10"/>
          <p:cNvSpPr>
            <a:spLocks noGrp="1"/>
          </p:cNvSpPr>
          <p:nvPr>
            <p:ph type="body" sz="quarter" idx="15"/>
          </p:nvPr>
        </p:nvSpPr>
        <p:spPr>
          <a:xfrm>
            <a:off x="549275" y="3740679"/>
            <a:ext cx="1908530" cy="786279"/>
          </a:xfrm>
          <a:prstGeom prst="rect">
            <a:avLst/>
          </a:prstGeom>
          <a:solidFill>
            <a:srgbClr val="E5702A"/>
          </a:solidFill>
        </p:spPr>
        <p:txBody>
          <a:bodyPr vert="horz"/>
          <a:lstStyle>
            <a:lvl1pPr marL="0" indent="0" algn="l">
              <a:buNone/>
              <a:defRPr sz="1200" baseline="0">
                <a:solidFill>
                  <a:schemeClr val="bg1"/>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19" name="Rectangle 18"/>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
        <p:nvSpPr>
          <p:cNvPr id="26" name="Text Placeholder 10"/>
          <p:cNvSpPr>
            <a:spLocks noGrp="1"/>
          </p:cNvSpPr>
          <p:nvPr>
            <p:ph type="body" sz="quarter" idx="28"/>
          </p:nvPr>
        </p:nvSpPr>
        <p:spPr>
          <a:xfrm>
            <a:off x="6729941" y="1355725"/>
            <a:ext cx="1908530" cy="554038"/>
          </a:xfrm>
          <a:prstGeom prst="rect">
            <a:avLst/>
          </a:prstGeom>
          <a:solidFill>
            <a:srgbClr val="575756"/>
          </a:solidFill>
        </p:spPr>
        <p:txBody>
          <a:bodyPr vert="horz"/>
          <a:lstStyle>
            <a:lvl1pPr marL="0" indent="0" algn="l">
              <a:buNone/>
              <a:defRPr sz="1400" baseline="0">
                <a:solidFill>
                  <a:schemeClr val="bg1"/>
                </a:solidFill>
                <a:latin typeface="Proxima Nova Semibold"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27" name="Text Placeholder 10"/>
          <p:cNvSpPr>
            <a:spLocks noGrp="1"/>
          </p:cNvSpPr>
          <p:nvPr>
            <p:ph type="body" sz="quarter" idx="29"/>
          </p:nvPr>
        </p:nvSpPr>
        <p:spPr>
          <a:xfrm>
            <a:off x="6729941" y="1909762"/>
            <a:ext cx="1908530" cy="786279"/>
          </a:xfrm>
          <a:prstGeom prst="rect">
            <a:avLst/>
          </a:prstGeom>
          <a:solidFill>
            <a:srgbClr val="D6D6D6"/>
          </a:solid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28" name="Text Placeholder 10"/>
          <p:cNvSpPr>
            <a:spLocks noGrp="1"/>
          </p:cNvSpPr>
          <p:nvPr>
            <p:ph type="body" sz="quarter" idx="30"/>
          </p:nvPr>
        </p:nvSpPr>
        <p:spPr>
          <a:xfrm>
            <a:off x="6729941" y="2819929"/>
            <a:ext cx="1908530" cy="786279"/>
          </a:xfrm>
          <a:prstGeom prst="rect">
            <a:avLst/>
          </a:prstGeom>
          <a:no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29" name="Text Placeholder 10"/>
          <p:cNvSpPr>
            <a:spLocks noGrp="1"/>
          </p:cNvSpPr>
          <p:nvPr>
            <p:ph type="body" sz="quarter" idx="31"/>
          </p:nvPr>
        </p:nvSpPr>
        <p:spPr>
          <a:xfrm>
            <a:off x="6729941" y="3740679"/>
            <a:ext cx="1908530" cy="786279"/>
          </a:xfrm>
          <a:prstGeom prst="rect">
            <a:avLst/>
          </a:prstGeom>
          <a:solidFill>
            <a:srgbClr val="E5702A"/>
          </a:solidFill>
        </p:spPr>
        <p:txBody>
          <a:bodyPr vert="horz"/>
          <a:lstStyle>
            <a:lvl1pPr marL="0" indent="0" algn="l">
              <a:buNone/>
              <a:defRPr sz="1200" baseline="0">
                <a:solidFill>
                  <a:schemeClr val="bg1"/>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46" name="Text Placeholder 10"/>
          <p:cNvSpPr>
            <a:spLocks noGrp="1"/>
          </p:cNvSpPr>
          <p:nvPr>
            <p:ph type="body" sz="quarter" idx="32"/>
          </p:nvPr>
        </p:nvSpPr>
        <p:spPr>
          <a:xfrm>
            <a:off x="4676774" y="1355725"/>
            <a:ext cx="1908530" cy="554038"/>
          </a:xfrm>
          <a:prstGeom prst="rect">
            <a:avLst/>
          </a:prstGeom>
          <a:solidFill>
            <a:srgbClr val="575756"/>
          </a:solidFill>
        </p:spPr>
        <p:txBody>
          <a:bodyPr vert="horz"/>
          <a:lstStyle>
            <a:lvl1pPr marL="0" indent="0" algn="l">
              <a:buNone/>
              <a:defRPr sz="1400" baseline="0">
                <a:solidFill>
                  <a:schemeClr val="bg1"/>
                </a:solidFill>
                <a:latin typeface="Proxima Nova Semibold"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47" name="Text Placeholder 10"/>
          <p:cNvSpPr>
            <a:spLocks noGrp="1"/>
          </p:cNvSpPr>
          <p:nvPr>
            <p:ph type="body" sz="quarter" idx="33"/>
          </p:nvPr>
        </p:nvSpPr>
        <p:spPr>
          <a:xfrm>
            <a:off x="4676774" y="1909762"/>
            <a:ext cx="1908530" cy="786279"/>
          </a:xfrm>
          <a:prstGeom prst="rect">
            <a:avLst/>
          </a:prstGeom>
          <a:solidFill>
            <a:srgbClr val="D6D6D6"/>
          </a:solid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48" name="Text Placeholder 10"/>
          <p:cNvSpPr>
            <a:spLocks noGrp="1"/>
          </p:cNvSpPr>
          <p:nvPr>
            <p:ph type="body" sz="quarter" idx="34"/>
          </p:nvPr>
        </p:nvSpPr>
        <p:spPr>
          <a:xfrm>
            <a:off x="4676774" y="2819929"/>
            <a:ext cx="1908530" cy="786279"/>
          </a:xfrm>
          <a:prstGeom prst="rect">
            <a:avLst/>
          </a:prstGeom>
          <a:no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49" name="Text Placeholder 10"/>
          <p:cNvSpPr>
            <a:spLocks noGrp="1"/>
          </p:cNvSpPr>
          <p:nvPr>
            <p:ph type="body" sz="quarter" idx="35"/>
          </p:nvPr>
        </p:nvSpPr>
        <p:spPr>
          <a:xfrm>
            <a:off x="4676774" y="3740679"/>
            <a:ext cx="1908530" cy="786279"/>
          </a:xfrm>
          <a:prstGeom prst="rect">
            <a:avLst/>
          </a:prstGeom>
          <a:solidFill>
            <a:srgbClr val="E5702A"/>
          </a:solidFill>
        </p:spPr>
        <p:txBody>
          <a:bodyPr vert="horz"/>
          <a:lstStyle>
            <a:lvl1pPr marL="0" indent="0" algn="l">
              <a:buNone/>
              <a:defRPr sz="1200" baseline="0">
                <a:solidFill>
                  <a:schemeClr val="bg1"/>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54" name="Text Placeholder 10"/>
          <p:cNvSpPr>
            <a:spLocks noGrp="1"/>
          </p:cNvSpPr>
          <p:nvPr>
            <p:ph type="body" sz="quarter" idx="36"/>
          </p:nvPr>
        </p:nvSpPr>
        <p:spPr>
          <a:xfrm>
            <a:off x="2623608" y="1355725"/>
            <a:ext cx="1908530" cy="554038"/>
          </a:xfrm>
          <a:prstGeom prst="rect">
            <a:avLst/>
          </a:prstGeom>
          <a:solidFill>
            <a:srgbClr val="575756"/>
          </a:solidFill>
        </p:spPr>
        <p:txBody>
          <a:bodyPr vert="horz"/>
          <a:lstStyle>
            <a:lvl1pPr marL="0" indent="0" algn="l">
              <a:buNone/>
              <a:defRPr sz="1400" baseline="0">
                <a:solidFill>
                  <a:schemeClr val="bg1"/>
                </a:solidFill>
                <a:latin typeface="Proxima Nova Semibold"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55" name="Text Placeholder 10"/>
          <p:cNvSpPr>
            <a:spLocks noGrp="1"/>
          </p:cNvSpPr>
          <p:nvPr>
            <p:ph type="body" sz="quarter" idx="37"/>
          </p:nvPr>
        </p:nvSpPr>
        <p:spPr>
          <a:xfrm>
            <a:off x="2623608" y="1909762"/>
            <a:ext cx="1908530" cy="786279"/>
          </a:xfrm>
          <a:prstGeom prst="rect">
            <a:avLst/>
          </a:prstGeom>
          <a:solidFill>
            <a:srgbClr val="D6D6D6"/>
          </a:solid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56" name="Text Placeholder 10"/>
          <p:cNvSpPr>
            <a:spLocks noGrp="1"/>
          </p:cNvSpPr>
          <p:nvPr>
            <p:ph type="body" sz="quarter" idx="38"/>
          </p:nvPr>
        </p:nvSpPr>
        <p:spPr>
          <a:xfrm>
            <a:off x="2623608" y="2819929"/>
            <a:ext cx="1908530" cy="786279"/>
          </a:xfrm>
          <a:prstGeom prst="rect">
            <a:avLst/>
          </a:prstGeom>
          <a:noFill/>
        </p:spPr>
        <p:txBody>
          <a:bodyPr vert="horz"/>
          <a:lstStyle>
            <a:lvl1pPr marL="0" indent="0" algn="l">
              <a:buNone/>
              <a:defRPr sz="1200" baseline="0">
                <a:solidFill>
                  <a:srgbClr val="575756"/>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
        <p:nvSpPr>
          <p:cNvPr id="57" name="Text Placeholder 10"/>
          <p:cNvSpPr>
            <a:spLocks noGrp="1"/>
          </p:cNvSpPr>
          <p:nvPr>
            <p:ph type="body" sz="quarter" idx="39"/>
          </p:nvPr>
        </p:nvSpPr>
        <p:spPr>
          <a:xfrm>
            <a:off x="2623608" y="3740679"/>
            <a:ext cx="1908530" cy="786279"/>
          </a:xfrm>
          <a:prstGeom prst="rect">
            <a:avLst/>
          </a:prstGeom>
          <a:solidFill>
            <a:srgbClr val="E5702A"/>
          </a:solidFill>
        </p:spPr>
        <p:txBody>
          <a:bodyPr vert="horz"/>
          <a:lstStyle>
            <a:lvl1pPr marL="0" indent="0" algn="l">
              <a:buNone/>
              <a:defRPr sz="1200" baseline="0">
                <a:solidFill>
                  <a:schemeClr val="bg1"/>
                </a:solidFill>
                <a:latin typeface="Proxima Nova" charset="0"/>
                <a:cs typeface="Gotham Book"/>
              </a:defRPr>
            </a:lvl1pPr>
            <a:lvl2pPr>
              <a:defRPr sz="1500">
                <a:latin typeface="Gotham Book"/>
                <a:cs typeface="Gotham Book"/>
              </a:defRPr>
            </a:lvl2pPr>
            <a:lvl3pPr>
              <a:defRPr sz="1500">
                <a:latin typeface="Gotham Book"/>
                <a:cs typeface="Gotham Book"/>
              </a:defRPr>
            </a:lvl3pPr>
            <a:lvl4pPr>
              <a:defRPr sz="1500">
                <a:latin typeface="Gotham Book"/>
                <a:cs typeface="Gotham Book"/>
              </a:defRPr>
            </a:lvl4pPr>
            <a:lvl5pPr>
              <a:defRPr sz="1500">
                <a:latin typeface="Gotham Book"/>
                <a:cs typeface="Gotham Book"/>
              </a:defRPr>
            </a:lvl5pPr>
          </a:lstStyle>
          <a:p>
            <a:pPr lvl="0"/>
            <a:r>
              <a:rPr lang="en-GB" dirty="0"/>
              <a:t>Click to edit Master text styles</a:t>
            </a:r>
          </a:p>
        </p:txBody>
      </p:sp>
    </p:spTree>
    <p:extLst>
      <p:ext uri="{BB962C8B-B14F-4D97-AF65-F5344CB8AC3E}">
        <p14:creationId xmlns:p14="http://schemas.microsoft.com/office/powerpoint/2010/main" val="226049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549275" y="1322388"/>
            <a:ext cx="8139113" cy="3313112"/>
          </a:xfrm>
          <a:prstGeom prst="rect">
            <a:avLst/>
          </a:prstGeom>
        </p:spPr>
        <p:txBody>
          <a:bodyPr vert="horz"/>
          <a:lstStyle>
            <a:lvl1pPr marL="0" indent="0">
              <a:buFontTx/>
              <a:buNone/>
              <a:defRPr sz="1500">
                <a:latin typeface="Garamond"/>
                <a:cs typeface="Garamond"/>
              </a:defRPr>
            </a:lvl1pPr>
          </a:lstStyle>
          <a:p>
            <a:endParaRPr lang="en-US" dirty="0"/>
          </a:p>
        </p:txBody>
      </p:sp>
      <p:sp>
        <p:nvSpPr>
          <p:cNvPr id="4" name="Rectangle 3"/>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Tree>
    <p:extLst>
      <p:ext uri="{BB962C8B-B14F-4D97-AF65-F5344CB8AC3E}">
        <p14:creationId xmlns:p14="http://schemas.microsoft.com/office/powerpoint/2010/main" val="2929888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F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userDrawn="1">
            <p:extLst>
              <p:ext uri="{D42A27DB-BD31-4B8C-83A1-F6EECF244321}">
                <p14:modId xmlns:p14="http://schemas.microsoft.com/office/powerpoint/2010/main" val="439137762"/>
              </p:ext>
            </p:extLst>
          </p:nvPr>
        </p:nvGraphicFramePr>
        <p:xfrm>
          <a:off x="549805" y="1296363"/>
          <a:ext cx="8170863" cy="3207295"/>
        </p:xfrm>
        <a:graphic>
          <a:graphicData uri="http://schemas.openxmlformats.org/drawingml/2006/table">
            <a:tbl>
              <a:tblPr firstRow="1" bandRow="1">
                <a:tableStyleId>{2D5ABB26-0587-4C30-8999-92F81FD0307C}</a:tableStyleId>
              </a:tblPr>
              <a:tblGrid>
                <a:gridCol w="1131023">
                  <a:extLst>
                    <a:ext uri="{9D8B030D-6E8A-4147-A177-3AD203B41FA5}">
                      <a16:colId xmlns:a16="http://schemas.microsoft.com/office/drawing/2014/main" val="20000"/>
                    </a:ext>
                  </a:extLst>
                </a:gridCol>
                <a:gridCol w="1898109">
                  <a:extLst>
                    <a:ext uri="{9D8B030D-6E8A-4147-A177-3AD203B41FA5}">
                      <a16:colId xmlns:a16="http://schemas.microsoft.com/office/drawing/2014/main" val="20001"/>
                    </a:ext>
                  </a:extLst>
                </a:gridCol>
                <a:gridCol w="3099015">
                  <a:extLst>
                    <a:ext uri="{9D8B030D-6E8A-4147-A177-3AD203B41FA5}">
                      <a16:colId xmlns:a16="http://schemas.microsoft.com/office/drawing/2014/main" val="20002"/>
                    </a:ext>
                  </a:extLst>
                </a:gridCol>
                <a:gridCol w="2042716">
                  <a:extLst>
                    <a:ext uri="{9D8B030D-6E8A-4147-A177-3AD203B41FA5}">
                      <a16:colId xmlns:a16="http://schemas.microsoft.com/office/drawing/2014/main" val="20003"/>
                    </a:ext>
                  </a:extLst>
                </a:gridCol>
              </a:tblGrid>
              <a:tr h="252000">
                <a:tc>
                  <a:txBody>
                    <a:bodyPr/>
                    <a:lstStyle/>
                    <a:p>
                      <a:r>
                        <a:rPr lang="en-US" sz="850" b="0" i="0" baseline="0" dirty="0">
                          <a:solidFill>
                            <a:srgbClr val="575756"/>
                          </a:solidFill>
                          <a:latin typeface="Proxima Nova Semibold" charset="0"/>
                          <a:cs typeface="Gotham Book"/>
                        </a:rPr>
                        <a:t>Title</a:t>
                      </a:r>
                    </a:p>
                  </a:txBody>
                  <a:tcPr marT="34290" marB="34290" anchor="ctr">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solidFill>
                      <a:srgbClr val="D6D6D6"/>
                    </a:solidFill>
                  </a:tcPr>
                </a:tc>
                <a:tc>
                  <a:txBody>
                    <a:bodyPr/>
                    <a:lstStyle/>
                    <a:p>
                      <a:pPr marL="0" indent="0">
                        <a:buFont typeface="Arial"/>
                        <a:buNone/>
                      </a:pPr>
                      <a:r>
                        <a:rPr lang="en-US" sz="850" b="0" i="0" baseline="0" dirty="0">
                          <a:solidFill>
                            <a:srgbClr val="575756"/>
                          </a:solidFill>
                          <a:latin typeface="Proxima Nova Semibold" charset="0"/>
                          <a:cs typeface="Gotham Book"/>
                        </a:rPr>
                        <a:t>Title </a:t>
                      </a:r>
                    </a:p>
                  </a:txBody>
                  <a:tcPr marT="34290" marB="34290" anchor="ctr">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solidFill>
                      <a:srgbClr val="D6D6D6"/>
                    </a:solidFill>
                  </a:tcPr>
                </a:tc>
                <a:tc>
                  <a:txBody>
                    <a:bodyPr/>
                    <a:lstStyle/>
                    <a:p>
                      <a:pPr marL="0" indent="0">
                        <a:buFont typeface="Arial"/>
                        <a:buNone/>
                      </a:pPr>
                      <a:r>
                        <a:rPr lang="en-US" sz="850" b="0" i="0" baseline="0" dirty="0">
                          <a:solidFill>
                            <a:srgbClr val="575756"/>
                          </a:solidFill>
                          <a:latin typeface="Proxima Nova Semibold" charset="0"/>
                          <a:cs typeface="Gotham Book"/>
                        </a:rPr>
                        <a:t>Title </a:t>
                      </a:r>
                    </a:p>
                  </a:txBody>
                  <a:tcPr marT="34290" marB="34290" anchor="ctr">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solidFill>
                      <a:srgbClr val="D6D6D6"/>
                    </a:solidFill>
                  </a:tcPr>
                </a:tc>
                <a:tc>
                  <a:txBody>
                    <a:bodyPr/>
                    <a:lstStyle/>
                    <a:p>
                      <a:r>
                        <a:rPr lang="en-US" sz="850" b="0" i="0" baseline="0" dirty="0">
                          <a:solidFill>
                            <a:srgbClr val="575756"/>
                          </a:solidFill>
                          <a:latin typeface="Proxima Nova Semibold" charset="0"/>
                          <a:cs typeface="Gotham Book"/>
                        </a:rPr>
                        <a:t>Title</a:t>
                      </a:r>
                    </a:p>
                  </a:txBody>
                  <a:tcPr marT="34290" marB="34290" anchor="ctr">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solidFill>
                      <a:srgbClr val="D6D6D6"/>
                    </a:solidFill>
                  </a:tcPr>
                </a:tc>
                <a:extLst>
                  <a:ext uri="{0D108BD9-81ED-4DB2-BD59-A6C34878D82A}">
                    <a16:rowId xmlns:a16="http://schemas.microsoft.com/office/drawing/2014/main" val="10000"/>
                  </a:ext>
                </a:extLst>
              </a:tr>
              <a:tr h="1234440">
                <a:tc>
                  <a:txBody>
                    <a:bodyPr/>
                    <a:lstStyle/>
                    <a:p>
                      <a:r>
                        <a:rPr lang="en-GB" sz="850" baseline="0" dirty="0">
                          <a:solidFill>
                            <a:srgbClr val="575756"/>
                          </a:solidFill>
                          <a:latin typeface="Proxima Nova" charset="0"/>
                          <a:cs typeface="Gotham Book"/>
                        </a:rPr>
                        <a:t>Rum </a:t>
                      </a:r>
                      <a:r>
                        <a:rPr lang="en-GB" sz="850" baseline="0" dirty="0" err="1">
                          <a:solidFill>
                            <a:srgbClr val="575756"/>
                          </a:solidFill>
                          <a:latin typeface="Proxima Nova" charset="0"/>
                          <a:cs typeface="Gotham Book"/>
                        </a:rPr>
                        <a:t>hillore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mporeiciis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quibusd</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aectiis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endae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remqui</a:t>
                      </a:r>
                      <a:r>
                        <a:rPr lang="en-GB" sz="850" baseline="0" dirty="0">
                          <a:solidFill>
                            <a:srgbClr val="575756"/>
                          </a:solidFill>
                          <a:latin typeface="Proxima Nova" charset="0"/>
                          <a:cs typeface="Gotham Book"/>
                        </a:rPr>
                        <a:t> dent.</a:t>
                      </a: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tc>
                  <a:txBody>
                    <a:bodyPr/>
                    <a:lstStyle/>
                    <a:p>
                      <a:pPr marL="0" marR="0" indent="0" algn="l" defTabSz="640080" rtl="0" eaLnBrk="1" fontAlgn="auto" latinLnBrk="0" hangingPunct="1">
                        <a:lnSpc>
                          <a:spcPct val="100000"/>
                        </a:lnSpc>
                        <a:spcBef>
                          <a:spcPts val="0"/>
                        </a:spcBef>
                        <a:spcAft>
                          <a:spcPts val="0"/>
                        </a:spcAft>
                        <a:buClrTx/>
                        <a:buSzTx/>
                        <a:buFont typeface="Arial"/>
                        <a:buNone/>
                        <a:tabLst/>
                        <a:defRPr/>
                      </a:pPr>
                      <a:r>
                        <a:rPr lang="en-GB" sz="850" baseline="0" dirty="0" err="1">
                          <a:solidFill>
                            <a:srgbClr val="575756"/>
                          </a:solidFill>
                          <a:latin typeface="Proxima Nova" charset="0"/>
                          <a:cs typeface="Gotham Book"/>
                        </a:rPr>
                        <a:t>Onectius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eserci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archill</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oremper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ferrorr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ovitas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eos</a:t>
                      </a:r>
                      <a:r>
                        <a:rPr lang="en-GB" sz="850" baseline="0" dirty="0">
                          <a:solidFill>
                            <a:srgbClr val="575756"/>
                          </a:solidFill>
                          <a:latin typeface="Proxima Nova" charset="0"/>
                          <a:cs typeface="Gotham Book"/>
                        </a:rPr>
                        <a:t> vita a </a:t>
                      </a:r>
                      <a:r>
                        <a:rPr lang="en-GB" sz="850" baseline="0" dirty="0" err="1">
                          <a:solidFill>
                            <a:srgbClr val="575756"/>
                          </a:solidFill>
                          <a:latin typeface="Proxima Nova" charset="0"/>
                          <a:cs typeface="Gotham Book"/>
                        </a:rPr>
                        <a:t>pediati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onsequi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doluptate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ipsundi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quundel</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sinvere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ceaquae</a:t>
                      </a:r>
                      <a:r>
                        <a:rPr lang="en-GB" sz="850" baseline="0" dirty="0">
                          <a:solidFill>
                            <a:srgbClr val="575756"/>
                          </a:solidFill>
                          <a:latin typeface="Proxima Nova" charset="0"/>
                          <a:cs typeface="Gotham Book"/>
                        </a:rPr>
                        <a:t> et, tem et </a:t>
                      </a:r>
                      <a:r>
                        <a:rPr lang="en-GB" sz="850" baseline="0" dirty="0" err="1">
                          <a:solidFill>
                            <a:srgbClr val="575756"/>
                          </a:solidFill>
                          <a:latin typeface="Proxima Nova" charset="0"/>
                          <a:cs typeface="Gotham Book"/>
                        </a:rPr>
                        <a:t>molorum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eate</a:t>
                      </a:r>
                      <a:r>
                        <a:rPr lang="en-GB" sz="850" baseline="0" dirty="0">
                          <a:solidFill>
                            <a:srgbClr val="575756"/>
                          </a:solidFill>
                          <a:latin typeface="Proxima Nova" charset="0"/>
                          <a:cs typeface="Gotham Book"/>
                        </a:rPr>
                        <a:t> sit </a:t>
                      </a:r>
                      <a:r>
                        <a:rPr lang="en-GB" sz="850" baseline="0" dirty="0" err="1">
                          <a:solidFill>
                            <a:srgbClr val="575756"/>
                          </a:solidFill>
                          <a:latin typeface="Proxima Nova" charset="0"/>
                          <a:cs typeface="Gotham Book"/>
                        </a:rPr>
                        <a:t>doluptas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aliquia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est</a:t>
                      </a:r>
                      <a:r>
                        <a:rPr lang="en-GB" sz="850" baseline="0" dirty="0">
                          <a:solidFill>
                            <a:srgbClr val="575756"/>
                          </a:solidFill>
                          <a:latin typeface="Proxima Nova" charset="0"/>
                          <a:cs typeface="Gotham Book"/>
                        </a:rPr>
                        <a:t>, qui </a:t>
                      </a:r>
                      <a:r>
                        <a:rPr lang="en-GB" sz="850" baseline="0" dirty="0" err="1">
                          <a:solidFill>
                            <a:srgbClr val="575756"/>
                          </a:solidFill>
                          <a:latin typeface="Proxima Nova" charset="0"/>
                          <a:cs typeface="Gotham Book"/>
                        </a:rPr>
                        <a:t>omni</a:t>
                      </a:r>
                      <a:r>
                        <a:rPr lang="en-GB" sz="850" baseline="0" dirty="0">
                          <a:solidFill>
                            <a:srgbClr val="575756"/>
                          </a:solidFill>
                          <a:latin typeface="Proxima Nova" charset="0"/>
                          <a:cs typeface="Gotham Book"/>
                        </a:rPr>
                        <a:t> de </a:t>
                      </a:r>
                      <a:r>
                        <a:rPr lang="en-GB" sz="850" baseline="0" dirty="0" err="1">
                          <a:solidFill>
                            <a:srgbClr val="575756"/>
                          </a:solidFill>
                          <a:latin typeface="Proxima Nova" charset="0"/>
                          <a:cs typeface="Gotham Book"/>
                        </a:rPr>
                        <a:t>perchil</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icitin</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tendam</a:t>
                      </a:r>
                      <a:r>
                        <a:rPr lang="en-GB" sz="850" baseline="0" dirty="0">
                          <a:solidFill>
                            <a:srgbClr val="575756"/>
                          </a:solidFill>
                          <a:latin typeface="Proxima Nova" charset="0"/>
                          <a:cs typeface="Gotham Book"/>
                        </a:rPr>
                        <a:t> di </a:t>
                      </a:r>
                      <a:r>
                        <a:rPr lang="en-GB" sz="850" baseline="0" dirty="0" err="1">
                          <a:solidFill>
                            <a:srgbClr val="575756"/>
                          </a:solidFill>
                          <a:latin typeface="Proxima Nova" charset="0"/>
                          <a:cs typeface="Gotham Book"/>
                        </a:rPr>
                        <a:t>ra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fuga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Epuda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simolup</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iendite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conseque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alis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faccat</a:t>
                      </a:r>
                      <a:endParaRPr lang="en-US" sz="850" b="0" i="0" baseline="0" dirty="0">
                        <a:solidFill>
                          <a:srgbClr val="575756"/>
                        </a:solidFill>
                        <a:latin typeface="Proxima Nova" charset="0"/>
                        <a:cs typeface="Gotham Book"/>
                      </a:endParaRP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tc>
                  <a:txBody>
                    <a:bodyPr/>
                    <a:lstStyle/>
                    <a:p>
                      <a:pPr marL="171450" indent="-171450">
                        <a:buFont typeface="Arial"/>
                        <a:buChar char="•"/>
                      </a:pPr>
                      <a:r>
                        <a:rPr lang="en-GB" sz="850" baseline="0" dirty="0" err="1">
                          <a:solidFill>
                            <a:srgbClr val="575756"/>
                          </a:solidFill>
                          <a:latin typeface="Proxima Nova" charset="0"/>
                          <a:cs typeface="Gotham Book"/>
                        </a:rPr>
                        <a:t>Berehentia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sitatur</a:t>
                      </a:r>
                      <a:r>
                        <a:rPr lang="en-GB" sz="850" baseline="0" dirty="0">
                          <a:solidFill>
                            <a:srgbClr val="575756"/>
                          </a:solidFill>
                          <a:latin typeface="Proxima Nova" charset="0"/>
                          <a:cs typeface="Gotham Book"/>
                        </a:rPr>
                        <a:t> re, sum nus </a:t>
                      </a:r>
                      <a:r>
                        <a:rPr lang="en-GB" sz="850" baseline="0" dirty="0" err="1">
                          <a:solidFill>
                            <a:srgbClr val="575756"/>
                          </a:solidFill>
                          <a:latin typeface="Proxima Nova" charset="0"/>
                          <a:cs typeface="Gotham Book"/>
                        </a:rPr>
                        <a:t>alitaerum</a:t>
                      </a:r>
                      <a:r>
                        <a:rPr lang="en-GB" sz="850" baseline="0" dirty="0">
                          <a:solidFill>
                            <a:srgbClr val="575756"/>
                          </a:solidFill>
                          <a:latin typeface="Proxima Nova" charset="0"/>
                          <a:cs typeface="Gotham Book"/>
                        </a:rPr>
                        <a:t> et et </a:t>
                      </a:r>
                      <a:r>
                        <a:rPr lang="en-GB" sz="850" baseline="0" dirty="0" err="1">
                          <a:solidFill>
                            <a:srgbClr val="575756"/>
                          </a:solidFill>
                          <a:latin typeface="Proxima Nova" charset="0"/>
                          <a:cs typeface="Gotham Book"/>
                        </a:rPr>
                        <a:t>offictis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dest</a:t>
                      </a:r>
                      <a:r>
                        <a:rPr lang="en-GB" sz="850" baseline="0" dirty="0">
                          <a:solidFill>
                            <a:srgbClr val="575756"/>
                          </a:solidFill>
                          <a:latin typeface="Proxima Nova" charset="0"/>
                          <a:cs typeface="Gotham Book"/>
                        </a:rPr>
                        <a:t> la </a:t>
                      </a:r>
                      <a:r>
                        <a:rPr lang="en-GB" sz="850" baseline="0" dirty="0" err="1">
                          <a:solidFill>
                            <a:srgbClr val="575756"/>
                          </a:solidFill>
                          <a:latin typeface="Proxima Nova" charset="0"/>
                          <a:cs typeface="Gotham Book"/>
                        </a:rPr>
                        <a:t>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nulpa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vel</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fuga</a:t>
                      </a:r>
                      <a:r>
                        <a:rPr lang="en-GB" sz="850" baseline="0" dirty="0">
                          <a:solidFill>
                            <a:srgbClr val="575756"/>
                          </a:solidFill>
                          <a:latin typeface="Proxima Nova" charset="0"/>
                          <a:cs typeface="Gotham Book"/>
                        </a:rPr>
                        <a:t>. Et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eat et am </a:t>
                      </a:r>
                      <a:r>
                        <a:rPr lang="en-GB" sz="850" baseline="0" dirty="0" err="1">
                          <a:solidFill>
                            <a:srgbClr val="575756"/>
                          </a:solidFill>
                          <a:latin typeface="Proxima Nova" charset="0"/>
                          <a:cs typeface="Gotham Book"/>
                        </a:rPr>
                        <a:t>archilis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optium</a:t>
                      </a:r>
                      <a:r>
                        <a:rPr lang="en-GB" sz="850" baseline="0" dirty="0">
                          <a:solidFill>
                            <a:srgbClr val="575756"/>
                          </a:solidFill>
                          <a:latin typeface="Proxima Nova" charset="0"/>
                          <a:cs typeface="Gotham Book"/>
                        </a:rPr>
                        <a:t> et </a:t>
                      </a:r>
                      <a:r>
                        <a:rPr lang="en-GB" sz="850" baseline="0" dirty="0" err="1">
                          <a:solidFill>
                            <a:srgbClr val="575756"/>
                          </a:solidFill>
                          <a:latin typeface="Proxima Nova" charset="0"/>
                          <a:cs typeface="Gotham Book"/>
                        </a:rPr>
                        <a:t>aliquae</a:t>
                      </a:r>
                      <a:r>
                        <a:rPr lang="en-GB" sz="850" baseline="0" dirty="0">
                          <a:solidFill>
                            <a:srgbClr val="575756"/>
                          </a:solidFill>
                          <a:latin typeface="Proxima Nova" charset="0"/>
                          <a:cs typeface="Gotham Book"/>
                        </a:rPr>
                        <a:t> culpa </a:t>
                      </a:r>
                      <a:r>
                        <a:rPr lang="en-GB" sz="850" baseline="0" dirty="0" err="1">
                          <a:solidFill>
                            <a:srgbClr val="575756"/>
                          </a:solidFill>
                          <a:latin typeface="Proxima Nova" charset="0"/>
                          <a:cs typeface="Gotham Book"/>
                        </a:rPr>
                        <a:t>dolupit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ibusto</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eria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simpore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pellatet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quodi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totas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magnihi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caborum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fuga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magnam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coriori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busaeptia</a:t>
                      </a:r>
                      <a:r>
                        <a:rPr lang="en-GB" sz="850" baseline="0" dirty="0">
                          <a:solidFill>
                            <a:srgbClr val="575756"/>
                          </a:solidFill>
                          <a:latin typeface="Proxima Nova" charset="0"/>
                          <a:cs typeface="Gotham Book"/>
                        </a:rPr>
                        <a:t> qui </a:t>
                      </a:r>
                      <a:r>
                        <a:rPr lang="en-GB" sz="850" baseline="0" dirty="0" err="1">
                          <a:solidFill>
                            <a:srgbClr val="575756"/>
                          </a:solidFill>
                          <a:latin typeface="Proxima Nova" charset="0"/>
                          <a:cs typeface="Gotham Book"/>
                        </a:rPr>
                        <a:t>cus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nobitios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nonsent</a:t>
                      </a:r>
                      <a:r>
                        <a:rPr lang="en-GB" sz="850" baseline="0" dirty="0">
                          <a:solidFill>
                            <a:srgbClr val="575756"/>
                          </a:solidFill>
                          <a:latin typeface="Proxima Nova" charset="0"/>
                          <a:cs typeface="Gotham Book"/>
                        </a:rPr>
                        <a:t>.</a:t>
                      </a:r>
                    </a:p>
                    <a:p>
                      <a:pPr marL="171450" indent="-171450">
                        <a:buFont typeface="Arial"/>
                        <a:buChar char="•"/>
                      </a:pPr>
                      <a:r>
                        <a:rPr lang="en-GB" sz="850" baseline="0" dirty="0">
                          <a:solidFill>
                            <a:srgbClr val="575756"/>
                          </a:solidFill>
                          <a:latin typeface="Proxima Nova" charset="0"/>
                          <a:cs typeface="Gotham Book"/>
                        </a:rPr>
                        <a:t>Orem </a:t>
                      </a:r>
                      <a:r>
                        <a:rPr lang="en-GB" sz="850" baseline="0" dirty="0" err="1">
                          <a:solidFill>
                            <a:srgbClr val="575756"/>
                          </a:solidFill>
                          <a:latin typeface="Proxima Nova" charset="0"/>
                          <a:cs typeface="Gotham Book"/>
                        </a:rPr>
                        <a:t>facearumque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eturibus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te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prat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eos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doluptati</a:t>
                      </a:r>
                      <a:r>
                        <a:rPr lang="en-GB" sz="850" baseline="0" dirty="0">
                          <a:solidFill>
                            <a:srgbClr val="575756"/>
                          </a:solidFill>
                          <a:latin typeface="Proxima Nova" charset="0"/>
                          <a:cs typeface="Gotham Book"/>
                        </a:rPr>
                        <a:t> to tem. </a:t>
                      </a:r>
                      <a:r>
                        <a:rPr lang="en-GB" sz="850" baseline="0" dirty="0" err="1">
                          <a:solidFill>
                            <a:srgbClr val="575756"/>
                          </a:solidFill>
                          <a:latin typeface="Proxima Nova" charset="0"/>
                          <a:cs typeface="Gotham Book"/>
                        </a:rPr>
                        <a:t>Ication</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rempeditat</a:t>
                      </a:r>
                      <a:r>
                        <a:rPr lang="en-GB" sz="850" baseline="0" dirty="0">
                          <a:solidFill>
                            <a:srgbClr val="575756"/>
                          </a:solidFill>
                          <a:latin typeface="Proxima Nova" charset="0"/>
                          <a:cs typeface="Gotham Book"/>
                        </a:rPr>
                        <a:t> qui </a:t>
                      </a:r>
                      <a:r>
                        <a:rPr lang="en-GB" sz="850" baseline="0" dirty="0" err="1">
                          <a:solidFill>
                            <a:srgbClr val="575756"/>
                          </a:solidFill>
                          <a:latin typeface="Proxima Nova" charset="0"/>
                          <a:cs typeface="Gotham Book"/>
                        </a:rPr>
                        <a:t>quisque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qui </a:t>
                      </a:r>
                      <a:r>
                        <a:rPr lang="en-GB" sz="850" baseline="0" dirty="0" err="1">
                          <a:solidFill>
                            <a:srgbClr val="575756"/>
                          </a:solidFill>
                          <a:latin typeface="Proxima Nova" charset="0"/>
                          <a:cs typeface="Gotham Book"/>
                        </a:rPr>
                        <a:t>cuptat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rerios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volecti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atecum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hilicip</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icateni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entenes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volestrum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excepel</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iquibus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nes</a:t>
                      </a:r>
                      <a:r>
                        <a:rPr lang="en-GB" sz="850" baseline="0" dirty="0">
                          <a:solidFill>
                            <a:srgbClr val="575756"/>
                          </a:solidFill>
                          <a:latin typeface="Proxima Nova" charset="0"/>
                          <a:cs typeface="Gotham Book"/>
                        </a:rPr>
                        <a:t> </a:t>
                      </a:r>
                    </a:p>
                    <a:p>
                      <a:pPr marL="171450" indent="-171450">
                        <a:buFont typeface="Arial"/>
                        <a:buChar char="•"/>
                      </a:pPr>
                      <a:r>
                        <a:rPr lang="en-GB" sz="850" baseline="0" dirty="0" err="1">
                          <a:solidFill>
                            <a:srgbClr val="575756"/>
                          </a:solidFill>
                          <a:latin typeface="Proxima Nova" charset="0"/>
                          <a:cs typeface="Gotham Book"/>
                        </a:rPr>
                        <a:t>Volessimi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odit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etur</a:t>
                      </a:r>
                      <a:r>
                        <a:rPr lang="en-GB" sz="850" baseline="0" dirty="0">
                          <a:solidFill>
                            <a:srgbClr val="575756"/>
                          </a:solidFill>
                          <a:latin typeface="Proxima Nova" charset="0"/>
                          <a:cs typeface="Gotham Book"/>
                        </a:rPr>
                        <a:t>? Item quam et </a:t>
                      </a:r>
                      <a:r>
                        <a:rPr lang="en-GB" sz="850" baseline="0" dirty="0" err="1">
                          <a:solidFill>
                            <a:srgbClr val="575756"/>
                          </a:solidFill>
                          <a:latin typeface="Proxima Nova" charset="0"/>
                          <a:cs typeface="Gotham Book"/>
                        </a:rPr>
                        <a:t>pla</a:t>
                      </a:r>
                      <a:r>
                        <a:rPr lang="en-GB" sz="850" baseline="0" dirty="0">
                          <a:solidFill>
                            <a:srgbClr val="575756"/>
                          </a:solidFill>
                          <a:latin typeface="Proxima Nova" charset="0"/>
                          <a:cs typeface="Gotham Book"/>
                        </a:rPr>
                        <a:t> et </a:t>
                      </a:r>
                      <a:r>
                        <a:rPr lang="en-GB" sz="850" baseline="0" dirty="0" err="1">
                          <a:solidFill>
                            <a:srgbClr val="575756"/>
                          </a:solidFill>
                          <a:latin typeface="Proxima Nova" charset="0"/>
                          <a:cs typeface="Gotham Book"/>
                        </a:rPr>
                        <a:t>volor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mo</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estiis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int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quatem</a:t>
                      </a:r>
                      <a:endParaRPr lang="en-US" sz="850" b="0" i="0" baseline="0" dirty="0">
                        <a:solidFill>
                          <a:srgbClr val="575756"/>
                        </a:solidFill>
                        <a:latin typeface="Proxima Nova" charset="0"/>
                        <a:cs typeface="Gotham Book"/>
                      </a:endParaRP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tc>
                  <a:txBody>
                    <a:bodyPr/>
                    <a:lstStyle/>
                    <a:p>
                      <a:r>
                        <a:rPr lang="en-US" sz="850" b="0" i="0" baseline="0" dirty="0">
                          <a:solidFill>
                            <a:srgbClr val="575756"/>
                          </a:solidFill>
                          <a:latin typeface="Proxima Nova" charset="0"/>
                          <a:cs typeface="Gotham Book"/>
                        </a:rPr>
                        <a:t>For one client who used </a:t>
                      </a:r>
                      <a:r>
                        <a:rPr lang="en-GB" sz="850" baseline="0" dirty="0" err="1">
                          <a:solidFill>
                            <a:srgbClr val="575756"/>
                          </a:solidFill>
                          <a:latin typeface="Proxima Nova" charset="0"/>
                          <a:cs typeface="Gotham Book"/>
                        </a:rPr>
                        <a:t>venimolut</a:t>
                      </a:r>
                      <a:r>
                        <a:rPr lang="en-GB" sz="850" baseline="0" dirty="0">
                          <a:solidFill>
                            <a:srgbClr val="575756"/>
                          </a:solidFill>
                          <a:latin typeface="Proxima Nova" charset="0"/>
                          <a:cs typeface="Gotham Book"/>
                        </a:rPr>
                        <a:t> a </a:t>
                      </a:r>
                      <a:r>
                        <a:rPr lang="en-GB" sz="850" baseline="0" dirty="0" err="1">
                          <a:solidFill>
                            <a:srgbClr val="575756"/>
                          </a:solidFill>
                          <a:latin typeface="Proxima Nova" charset="0"/>
                          <a:cs typeface="Gotham Book"/>
                        </a:rPr>
                        <a:t>dolut</a:t>
                      </a:r>
                      <a:r>
                        <a:rPr lang="en-GB" sz="850" baseline="0" dirty="0">
                          <a:solidFill>
                            <a:srgbClr val="575756"/>
                          </a:solidFill>
                          <a:latin typeface="Proxima Nova" charset="0"/>
                          <a:cs typeface="Gotham Book"/>
                        </a:rPr>
                        <a:t> pa </a:t>
                      </a:r>
                      <a:r>
                        <a:rPr lang="en-GB" sz="850" baseline="0" dirty="0" err="1">
                          <a:solidFill>
                            <a:srgbClr val="575756"/>
                          </a:solidFill>
                          <a:latin typeface="Proxima Nova" charset="0"/>
                          <a:cs typeface="Gotham Book"/>
                        </a:rPr>
                        <a:t>voluptur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latur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sinustenit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volorro</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berchilla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voloreseque</a:t>
                      </a:r>
                      <a:r>
                        <a:rPr lang="en-GB" sz="850" baseline="0" dirty="0">
                          <a:solidFill>
                            <a:srgbClr val="575756"/>
                          </a:solidFill>
                          <a:latin typeface="Proxima Nova" charset="0"/>
                          <a:cs typeface="Gotham Book"/>
                        </a:rPr>
                        <a:t> non </a:t>
                      </a:r>
                      <a:r>
                        <a:rPr lang="en-GB" sz="850" baseline="0" dirty="0" err="1">
                          <a:solidFill>
                            <a:srgbClr val="575756"/>
                          </a:solidFill>
                          <a:latin typeface="Proxima Nova" charset="0"/>
                          <a:cs typeface="Gotham Book"/>
                        </a:rPr>
                        <a:t>nonest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moloritium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esequatibus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in </a:t>
                      </a:r>
                      <a:r>
                        <a:rPr lang="en-GB" sz="850" baseline="0" dirty="0" err="1">
                          <a:solidFill>
                            <a:srgbClr val="575756"/>
                          </a:solidFill>
                          <a:latin typeface="Proxima Nova" charset="0"/>
                          <a:cs typeface="Gotham Book"/>
                        </a:rPr>
                        <a:t>pe</a:t>
                      </a:r>
                      <a:r>
                        <a:rPr lang="en-GB" sz="850" baseline="0" dirty="0">
                          <a:solidFill>
                            <a:srgbClr val="575756"/>
                          </a:solidFill>
                          <a:latin typeface="Proxima Nova" charset="0"/>
                          <a:cs typeface="Gotham Book"/>
                        </a:rPr>
                        <a:t> non </a:t>
                      </a:r>
                      <a:r>
                        <a:rPr lang="en-GB" sz="850" baseline="0" dirty="0" err="1">
                          <a:solidFill>
                            <a:srgbClr val="575756"/>
                          </a:solidFill>
                          <a:latin typeface="Proxima Nova" charset="0"/>
                          <a:cs typeface="Gotham Book"/>
                        </a:rPr>
                        <a:t>necatium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cuptatisin</a:t>
                      </a:r>
                      <a:r>
                        <a:rPr lang="en-GB" sz="850" baseline="0" dirty="0">
                          <a:solidFill>
                            <a:srgbClr val="575756"/>
                          </a:solidFill>
                          <a:latin typeface="Proxima Nova" charset="0"/>
                          <a:cs typeface="Gotham Book"/>
                        </a:rPr>
                        <a:t> ex </a:t>
                      </a:r>
                      <a:r>
                        <a:rPr lang="en-GB" sz="850" baseline="0" dirty="0" err="1">
                          <a:solidFill>
                            <a:srgbClr val="575756"/>
                          </a:solidFill>
                          <a:latin typeface="Proxima Nova" charset="0"/>
                          <a:cs typeface="Gotham Book"/>
                        </a:rPr>
                        <a:t>eos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molendita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quasperro</a:t>
                      </a:r>
                      <a:r>
                        <a:rPr lang="en-GB" sz="850" baseline="0" dirty="0">
                          <a:solidFill>
                            <a:srgbClr val="575756"/>
                          </a:solidFill>
                          <a:latin typeface="Proxima Nova" charset="0"/>
                          <a:cs typeface="Gotham Book"/>
                        </a:rPr>
                        <a:t> tem cum, cum </a:t>
                      </a:r>
                      <a:r>
                        <a:rPr lang="en-GB" sz="850" baseline="0" dirty="0" err="1">
                          <a:solidFill>
                            <a:srgbClr val="575756"/>
                          </a:solidFill>
                          <a:latin typeface="Proxima Nova" charset="0"/>
                          <a:cs typeface="Gotham Book"/>
                        </a:rPr>
                        <a:t>resequas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faccati</a:t>
                      </a:r>
                      <a:r>
                        <a:rPr lang="en-GB" sz="850" baseline="0" dirty="0">
                          <a:solidFill>
                            <a:srgbClr val="575756"/>
                          </a:solidFill>
                          <a:latin typeface="Proxima Nova" charset="0"/>
                          <a:cs typeface="Gotham Book"/>
                        </a:rPr>
                        <a:t> re et ex </a:t>
                      </a:r>
                      <a:r>
                        <a:rPr lang="en-GB" sz="850" baseline="0" dirty="0" err="1">
                          <a:solidFill>
                            <a:srgbClr val="575756"/>
                          </a:solidFill>
                          <a:latin typeface="Proxima Nova" charset="0"/>
                          <a:cs typeface="Gotham Book"/>
                        </a:rPr>
                        <a:t>essin</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nonsed</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sam</a:t>
                      </a:r>
                      <a:r>
                        <a:rPr lang="en-GB" sz="850" baseline="0" dirty="0">
                          <a:solidFill>
                            <a:srgbClr val="575756"/>
                          </a:solidFill>
                          <a:latin typeface="Proxima Nova" charset="0"/>
                          <a:cs typeface="Gotham Book"/>
                        </a:rPr>
                        <a:t> qui denim voles </a:t>
                      </a:r>
                      <a:r>
                        <a:rPr lang="en-GB" sz="850" baseline="0" dirty="0" err="1">
                          <a:solidFill>
                            <a:srgbClr val="575756"/>
                          </a:solidFill>
                          <a:latin typeface="Proxima Nova" charset="0"/>
                          <a:cs typeface="Gotham Book"/>
                        </a:rPr>
                        <a:t>eos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nobit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accus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corem</a:t>
                      </a:r>
                      <a:r>
                        <a:rPr lang="en-GB" sz="850" baseline="0" dirty="0">
                          <a:solidFill>
                            <a:srgbClr val="575756"/>
                          </a:solidFill>
                          <a:latin typeface="Proxima Nova" charset="0"/>
                          <a:cs typeface="Gotham Book"/>
                        </a:rPr>
                        <a:t> </a:t>
                      </a: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extLst>
                  <a:ext uri="{0D108BD9-81ED-4DB2-BD59-A6C34878D82A}">
                    <a16:rowId xmlns:a16="http://schemas.microsoft.com/office/drawing/2014/main" val="10001"/>
                  </a:ext>
                </a:extLst>
              </a:tr>
              <a:tr h="1461775">
                <a:tc>
                  <a:txBody>
                    <a:bodyPr/>
                    <a:lstStyle/>
                    <a:p>
                      <a:r>
                        <a:rPr lang="en-GB" sz="850" baseline="0" dirty="0" err="1">
                          <a:solidFill>
                            <a:srgbClr val="575756"/>
                          </a:solidFill>
                          <a:latin typeface="Proxima Nova" charset="0"/>
                          <a:cs typeface="Gotham Book"/>
                        </a:rPr>
                        <a:t>Soluptas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quam </a:t>
                      </a:r>
                      <a:r>
                        <a:rPr lang="en-GB" sz="850" baseline="0" dirty="0" err="1">
                          <a:solidFill>
                            <a:srgbClr val="575756"/>
                          </a:solidFill>
                          <a:latin typeface="Proxima Nova" charset="0"/>
                          <a:cs typeface="Gotham Book"/>
                        </a:rPr>
                        <a:t>fuga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lam </a:t>
                      </a:r>
                      <a:r>
                        <a:rPr lang="en-GB" sz="850" baseline="0" dirty="0" err="1">
                          <a:solidFill>
                            <a:srgbClr val="575756"/>
                          </a:solidFill>
                          <a:latin typeface="Proxima Nova" charset="0"/>
                          <a:cs typeface="Gotham Book"/>
                        </a:rPr>
                        <a:t>andae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idelectotae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omnistia</a:t>
                      </a:r>
                      <a:r>
                        <a:rPr lang="en-GB" sz="850" baseline="0" dirty="0">
                          <a:solidFill>
                            <a:srgbClr val="575756"/>
                          </a:solidFill>
                          <a:latin typeface="Proxima Nova" charset="0"/>
                          <a:cs typeface="Gotham Book"/>
                        </a:rPr>
                        <a:t> as </a:t>
                      </a:r>
                      <a:r>
                        <a:rPr lang="en-GB" sz="850" baseline="0" dirty="0" err="1">
                          <a:solidFill>
                            <a:srgbClr val="575756"/>
                          </a:solidFill>
                          <a:latin typeface="Proxima Nova" charset="0"/>
                          <a:cs typeface="Gotham Book"/>
                        </a:rPr>
                        <a:t>moluptas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modit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nis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audam</a:t>
                      </a:r>
                      <a:r>
                        <a:rPr lang="en-GB" sz="850" baseline="0" dirty="0">
                          <a:solidFill>
                            <a:srgbClr val="575756"/>
                          </a:solidFill>
                          <a:latin typeface="Proxima Nova" charset="0"/>
                          <a:cs typeface="Gotham Book"/>
                        </a:rPr>
                        <a:t> quo </a:t>
                      </a:r>
                      <a:r>
                        <a:rPr lang="en-GB" sz="850" baseline="0" dirty="0" err="1">
                          <a:solidFill>
                            <a:srgbClr val="575756"/>
                          </a:solidFill>
                          <a:latin typeface="Proxima Nova" charset="0"/>
                          <a:cs typeface="Gotham Book"/>
                        </a:rPr>
                        <a:t>imus</a:t>
                      </a:r>
                      <a:r>
                        <a:rPr lang="en-GB" sz="850" baseline="0" dirty="0">
                          <a:solidFill>
                            <a:srgbClr val="575756"/>
                          </a:solidFill>
                          <a:latin typeface="Proxima Nova" charset="0"/>
                          <a:cs typeface="Gotham Book"/>
                        </a:rPr>
                        <a:t>.</a:t>
                      </a: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50" baseline="0" dirty="0">
                          <a:solidFill>
                            <a:srgbClr val="575756"/>
                          </a:solidFill>
                          <a:latin typeface="Proxima Nova" charset="0"/>
                          <a:cs typeface="Gotham Book"/>
                        </a:rPr>
                        <a:t>Ga. Et </a:t>
                      </a:r>
                      <a:r>
                        <a:rPr lang="en-GB" sz="850" baseline="0" dirty="0" err="1">
                          <a:solidFill>
                            <a:srgbClr val="575756"/>
                          </a:solidFill>
                          <a:latin typeface="Proxima Nova" charset="0"/>
                          <a:cs typeface="Gotham Book"/>
                        </a:rPr>
                        <a:t>volum</a:t>
                      </a:r>
                      <a:r>
                        <a:rPr lang="en-GB" sz="850" baseline="0" dirty="0">
                          <a:solidFill>
                            <a:srgbClr val="575756"/>
                          </a:solidFill>
                          <a:latin typeface="Proxima Nova" charset="0"/>
                          <a:cs typeface="Gotham Book"/>
                        </a:rPr>
                        <a:t>, tem </a:t>
                      </a:r>
                      <a:r>
                        <a:rPr lang="en-GB" sz="850" baseline="0" dirty="0" err="1">
                          <a:solidFill>
                            <a:srgbClr val="575756"/>
                          </a:solidFill>
                          <a:latin typeface="Proxima Nova" charset="0"/>
                          <a:cs typeface="Gotham Book"/>
                        </a:rPr>
                        <a:t>eaquae</a:t>
                      </a:r>
                      <a:r>
                        <a:rPr lang="en-GB" sz="850" baseline="0" dirty="0">
                          <a:solidFill>
                            <a:srgbClr val="575756"/>
                          </a:solidFill>
                          <a:latin typeface="Proxima Nova" charset="0"/>
                          <a:cs typeface="Gotham Book"/>
                        </a:rPr>
                        <a:t> et ma ad </a:t>
                      </a:r>
                      <a:r>
                        <a:rPr lang="en-GB" sz="850" baseline="0" dirty="0" err="1">
                          <a:solidFill>
                            <a:srgbClr val="575756"/>
                          </a:solidFill>
                          <a:latin typeface="Proxima Nova" charset="0"/>
                          <a:cs typeface="Gotham Book"/>
                        </a:rPr>
                        <a:t>utet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volorae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volupti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dolo</a:t>
                      </a:r>
                      <a:r>
                        <a:rPr lang="en-GB" sz="850" baseline="0" dirty="0">
                          <a:solidFill>
                            <a:srgbClr val="575756"/>
                          </a:solidFill>
                          <a:latin typeface="Proxima Nova" charset="0"/>
                          <a:cs typeface="Gotham Book"/>
                        </a:rPr>
                        <a:t> qui ratio. </a:t>
                      </a:r>
                      <a:r>
                        <a:rPr lang="en-GB" sz="850" baseline="0" dirty="0" err="1">
                          <a:solidFill>
                            <a:srgbClr val="575756"/>
                          </a:solidFill>
                          <a:latin typeface="Proxima Nova" charset="0"/>
                          <a:cs typeface="Gotham Book"/>
                        </a:rPr>
                        <a:t>Nequiandus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offic</a:t>
                      </a:r>
                      <a:r>
                        <a:rPr lang="en-GB" sz="850" baseline="0" dirty="0">
                          <a:solidFill>
                            <a:srgbClr val="575756"/>
                          </a:solidFill>
                          <a:latin typeface="Proxima Nova" charset="0"/>
                          <a:cs typeface="Gotham Book"/>
                        </a:rPr>
                        <a:t> tempore </a:t>
                      </a:r>
                      <a:r>
                        <a:rPr lang="en-GB" sz="850" baseline="0" dirty="0" err="1">
                          <a:solidFill>
                            <a:srgbClr val="575756"/>
                          </a:solidFill>
                          <a:latin typeface="Proxima Nova" charset="0"/>
                          <a:cs typeface="Gotham Book"/>
                        </a:rPr>
                        <a:t>seruntius</a:t>
                      </a:r>
                      <a:r>
                        <a:rPr lang="en-GB" sz="850" baseline="0" dirty="0">
                          <a:solidFill>
                            <a:srgbClr val="575756"/>
                          </a:solidFill>
                          <a:latin typeface="Proxima Nova" charset="0"/>
                          <a:cs typeface="Gotham Book"/>
                        </a:rPr>
                        <a:t> ex </a:t>
                      </a:r>
                      <a:r>
                        <a:rPr lang="en-GB" sz="850" baseline="0" dirty="0" err="1">
                          <a:solidFill>
                            <a:srgbClr val="575756"/>
                          </a:solidFill>
                          <a:latin typeface="Proxima Nova" charset="0"/>
                          <a:cs typeface="Gotham Book"/>
                        </a:rPr>
                        <a:t>elia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audi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ratur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aspelene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que</a:t>
                      </a:r>
                      <a:r>
                        <a:rPr lang="en-GB" sz="850" baseline="0" dirty="0">
                          <a:solidFill>
                            <a:srgbClr val="575756"/>
                          </a:solidFill>
                          <a:latin typeface="Proxima Nova" charset="0"/>
                          <a:cs typeface="Gotham Book"/>
                        </a:rPr>
                        <a:t> pro </a:t>
                      </a:r>
                      <a:r>
                        <a:rPr lang="en-GB" sz="850" baseline="0" dirty="0" err="1">
                          <a:solidFill>
                            <a:srgbClr val="575756"/>
                          </a:solidFill>
                          <a:latin typeface="Proxima Nova" charset="0"/>
                          <a:cs typeface="Gotham Book"/>
                        </a:rPr>
                        <a:t>te</a:t>
                      </a:r>
                      <a:r>
                        <a:rPr lang="en-GB" sz="850" baseline="0" dirty="0">
                          <a:solidFill>
                            <a:srgbClr val="575756"/>
                          </a:solidFill>
                          <a:latin typeface="Proxima Nova" charset="0"/>
                          <a:cs typeface="Gotham Book"/>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850" baseline="0" dirty="0">
                        <a:solidFill>
                          <a:srgbClr val="575756"/>
                        </a:solidFill>
                        <a:latin typeface="Proxima Nova" charset="0"/>
                        <a:cs typeface="Gotham Book"/>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50" baseline="0" dirty="0">
                          <a:solidFill>
                            <a:srgbClr val="575756"/>
                          </a:solidFill>
                          <a:latin typeface="Proxima Nova" charset="0"/>
                          <a:cs typeface="Gotham Book"/>
                        </a:rPr>
                        <a:t>Sum </a:t>
                      </a:r>
                      <a:r>
                        <a:rPr lang="en-GB" sz="850" baseline="0" dirty="0" err="1">
                          <a:solidFill>
                            <a:srgbClr val="575756"/>
                          </a:solidFill>
                          <a:latin typeface="Proxima Nova" charset="0"/>
                          <a:cs typeface="Gotham Book"/>
                        </a:rPr>
                        <a:t>illiqua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tinctam</a:t>
                      </a:r>
                      <a:r>
                        <a:rPr lang="en-GB" sz="850" baseline="0" dirty="0">
                          <a:solidFill>
                            <a:srgbClr val="575756"/>
                          </a:solidFill>
                          <a:latin typeface="Proxima Nova" charset="0"/>
                          <a:cs typeface="Gotham Book"/>
                        </a:rPr>
                        <a:t>, quam </a:t>
                      </a:r>
                      <a:r>
                        <a:rPr lang="en-GB" sz="850" baseline="0" dirty="0" err="1">
                          <a:solidFill>
                            <a:srgbClr val="575756"/>
                          </a:solidFill>
                          <a:latin typeface="Proxima Nova" charset="0"/>
                          <a:cs typeface="Gotham Book"/>
                        </a:rPr>
                        <a:t>fuga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Gentis</a:t>
                      </a:r>
                      <a:r>
                        <a:rPr lang="en-GB" sz="850" baseline="0" dirty="0">
                          <a:solidFill>
                            <a:srgbClr val="575756"/>
                          </a:solidFill>
                          <a:latin typeface="Proxima Nova" charset="0"/>
                          <a:cs typeface="Gotham Book"/>
                        </a:rPr>
                        <a:t> alia </a:t>
                      </a:r>
                      <a:r>
                        <a:rPr lang="en-GB" sz="850" baseline="0" dirty="0" err="1">
                          <a:solidFill>
                            <a:srgbClr val="575756"/>
                          </a:solidFill>
                          <a:latin typeface="Proxima Nova" charset="0"/>
                          <a:cs typeface="Gotham Book"/>
                        </a:rPr>
                        <a:t>duntiam</a:t>
                      </a:r>
                      <a:r>
                        <a:rPr lang="en-GB" sz="850" baseline="0" dirty="0">
                          <a:solidFill>
                            <a:srgbClr val="575756"/>
                          </a:solidFill>
                          <a:latin typeface="Proxima Nova" charset="0"/>
                          <a:cs typeface="Gotham Book"/>
                        </a:rPr>
                        <a:t> ad ex et </a:t>
                      </a:r>
                      <a:r>
                        <a:rPr lang="en-GB" sz="850" baseline="0" dirty="0" err="1">
                          <a:solidFill>
                            <a:srgbClr val="575756"/>
                          </a:solidFill>
                          <a:latin typeface="Proxima Nova" charset="0"/>
                          <a:cs typeface="Gotham Book"/>
                        </a:rPr>
                        <a:t>omnimus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sima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nobis</a:t>
                      </a:r>
                      <a:r>
                        <a:rPr lang="en-GB" sz="850" baseline="0" dirty="0">
                          <a:solidFill>
                            <a:srgbClr val="575756"/>
                          </a:solidFill>
                          <a:latin typeface="Proxima Nova" charset="0"/>
                          <a:cs typeface="Gotham Book"/>
                        </a:rPr>
                        <a:t> ant </a:t>
                      </a:r>
                      <a:r>
                        <a:rPr lang="en-GB" sz="850" baseline="0" dirty="0" err="1">
                          <a:solidFill>
                            <a:srgbClr val="575756"/>
                          </a:solidFill>
                          <a:latin typeface="Proxima Nova" charset="0"/>
                          <a:cs typeface="Gotham Book"/>
                        </a:rPr>
                        <a:t>moloriamus</a:t>
                      </a:r>
                      <a:r>
                        <a:rPr lang="en-GB" sz="850" baseline="0" dirty="0">
                          <a:solidFill>
                            <a:srgbClr val="575756"/>
                          </a:solidFill>
                          <a:latin typeface="Proxima Nova" charset="0"/>
                          <a:cs typeface="Gotham Book"/>
                        </a:rPr>
                        <a:t>, quo </a:t>
                      </a:r>
                      <a:r>
                        <a:rPr lang="en-GB" sz="850" baseline="0" dirty="0" err="1">
                          <a:solidFill>
                            <a:srgbClr val="575756"/>
                          </a:solidFill>
                          <a:latin typeface="Proxima Nova" charset="0"/>
                          <a:cs typeface="Gotham Book"/>
                        </a:rPr>
                        <a:t>officipitam</a:t>
                      </a:r>
                      <a:endParaRPr lang="en-GB" sz="850" baseline="0" dirty="0">
                        <a:solidFill>
                          <a:srgbClr val="575756"/>
                        </a:solidFill>
                        <a:latin typeface="Proxima Nova" charset="0"/>
                        <a:cs typeface="Gotham Book"/>
                      </a:endParaRP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tc>
                  <a:txBody>
                    <a:bodyPr/>
                    <a:lstStyle/>
                    <a:p>
                      <a:pPr marL="171450" indent="-171450">
                        <a:buFont typeface="Arial"/>
                        <a:buChar char="•"/>
                      </a:pPr>
                      <a:r>
                        <a:rPr lang="en-GB" sz="850" baseline="0" dirty="0" err="1">
                          <a:solidFill>
                            <a:srgbClr val="575756"/>
                          </a:solidFill>
                          <a:latin typeface="Proxima Nova" charset="0"/>
                          <a:cs typeface="Gotham Book"/>
                        </a:rPr>
                        <a:t>Ent</a:t>
                      </a:r>
                      <a:r>
                        <a:rPr lang="en-GB" sz="850" baseline="0" dirty="0">
                          <a:solidFill>
                            <a:srgbClr val="575756"/>
                          </a:solidFill>
                          <a:latin typeface="Proxima Nova" charset="0"/>
                          <a:cs typeface="Gotham Book"/>
                        </a:rPr>
                        <a:t> as et </a:t>
                      </a:r>
                      <a:r>
                        <a:rPr lang="en-GB" sz="850" baseline="0" dirty="0" err="1">
                          <a:solidFill>
                            <a:srgbClr val="575756"/>
                          </a:solidFill>
                          <a:latin typeface="Proxima Nova" charset="0"/>
                          <a:cs typeface="Gotham Book"/>
                        </a:rPr>
                        <a:t>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laut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eatquia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sequia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demolupti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ari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deleculpa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consendustia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cusandi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autassi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mporendae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il</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iumquis</a:t>
                      </a:r>
                      <a:r>
                        <a:rPr lang="en-GB" sz="850" baseline="0" dirty="0">
                          <a:solidFill>
                            <a:srgbClr val="575756"/>
                          </a:solidFill>
                          <a:latin typeface="Proxima Nova" charset="0"/>
                          <a:cs typeface="Gotham Book"/>
                        </a:rPr>
                        <a:t> et </a:t>
                      </a:r>
                      <a:r>
                        <a:rPr lang="en-GB" sz="850" baseline="0" dirty="0" err="1">
                          <a:solidFill>
                            <a:srgbClr val="575756"/>
                          </a:solidFill>
                          <a:latin typeface="Proxima Nova" charset="0"/>
                          <a:cs typeface="Gotham Book"/>
                        </a:rPr>
                        <a:t>planto</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tene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officit</a:t>
                      </a:r>
                      <a:r>
                        <a:rPr lang="en-GB" sz="850" baseline="0" dirty="0">
                          <a:solidFill>
                            <a:srgbClr val="575756"/>
                          </a:solidFill>
                          <a:latin typeface="Proxima Nova" charset="0"/>
                          <a:cs typeface="Gotham Book"/>
                        </a:rPr>
                        <a:t>, </a:t>
                      </a:r>
                    </a:p>
                    <a:p>
                      <a:pPr marL="171450" indent="-171450">
                        <a:buFont typeface="Arial"/>
                        <a:buChar char="•"/>
                      </a:pPr>
                      <a:r>
                        <a:rPr lang="en-GB" sz="850" baseline="0" dirty="0" err="1">
                          <a:solidFill>
                            <a:srgbClr val="575756"/>
                          </a:solidFill>
                          <a:latin typeface="Proxima Nova" charset="0"/>
                          <a:cs typeface="Gotham Book"/>
                        </a:rPr>
                        <a:t>Tet</a:t>
                      </a:r>
                      <a:r>
                        <a:rPr lang="en-GB" sz="850" baseline="0" dirty="0">
                          <a:solidFill>
                            <a:srgbClr val="575756"/>
                          </a:solidFill>
                          <a:latin typeface="Proxima Nova" charset="0"/>
                          <a:cs typeface="Gotham Book"/>
                        </a:rPr>
                        <a:t> qui </a:t>
                      </a:r>
                      <a:r>
                        <a:rPr lang="en-GB" sz="850" baseline="0" dirty="0" err="1">
                          <a:solidFill>
                            <a:srgbClr val="575756"/>
                          </a:solidFill>
                          <a:latin typeface="Proxima Nova" charset="0"/>
                          <a:cs typeface="Gotham Book"/>
                        </a:rPr>
                        <a:t>diorerorem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quiant</a:t>
                      </a:r>
                      <a:r>
                        <a:rPr lang="en-GB" sz="850" baseline="0" dirty="0">
                          <a:solidFill>
                            <a:srgbClr val="575756"/>
                          </a:solidFill>
                          <a:latin typeface="Proxima Nova" charset="0"/>
                          <a:cs typeface="Gotham Book"/>
                        </a:rPr>
                        <a:t> as et </a:t>
                      </a:r>
                      <a:r>
                        <a:rPr lang="en-GB" sz="850" baseline="0" dirty="0" err="1">
                          <a:solidFill>
                            <a:srgbClr val="575756"/>
                          </a:solidFill>
                          <a:latin typeface="Proxima Nova" charset="0"/>
                          <a:cs typeface="Gotham Book"/>
                        </a:rPr>
                        <a:t>earchicipsam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utet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undiati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cuptatem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denihiciae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porio</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temolore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plautem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quibus</a:t>
                      </a:r>
                      <a:r>
                        <a:rPr lang="en-GB" sz="850" baseline="0" dirty="0">
                          <a:solidFill>
                            <a:srgbClr val="575756"/>
                          </a:solidFill>
                          <a:latin typeface="Proxima Nova" charset="0"/>
                          <a:cs typeface="Gotham Book"/>
                        </a:rPr>
                        <a:t> sin rem </a:t>
                      </a:r>
                      <a:r>
                        <a:rPr lang="en-GB" sz="850" baseline="0" dirty="0" err="1">
                          <a:solidFill>
                            <a:srgbClr val="575756"/>
                          </a:solidFill>
                          <a:latin typeface="Proxima Nova" charset="0"/>
                          <a:cs typeface="Gotham Book"/>
                        </a:rPr>
                        <a:t>venimolut</a:t>
                      </a:r>
                      <a:r>
                        <a:rPr lang="en-GB" sz="850" baseline="0" dirty="0">
                          <a:solidFill>
                            <a:srgbClr val="575756"/>
                          </a:solidFill>
                          <a:latin typeface="Proxima Nova" charset="0"/>
                          <a:cs typeface="Gotham Book"/>
                        </a:rPr>
                        <a:t> a </a:t>
                      </a:r>
                      <a:r>
                        <a:rPr lang="en-GB" sz="850" baseline="0" dirty="0" err="1">
                          <a:solidFill>
                            <a:srgbClr val="575756"/>
                          </a:solidFill>
                          <a:latin typeface="Proxima Nova" charset="0"/>
                          <a:cs typeface="Gotham Book"/>
                        </a:rPr>
                        <a:t>dolut</a:t>
                      </a:r>
                      <a:r>
                        <a:rPr lang="en-GB" sz="850" baseline="0" dirty="0">
                          <a:solidFill>
                            <a:srgbClr val="575756"/>
                          </a:solidFill>
                          <a:latin typeface="Proxima Nova" charset="0"/>
                          <a:cs typeface="Gotham Book"/>
                        </a:rPr>
                        <a:t> pa </a:t>
                      </a:r>
                    </a:p>
                    <a:p>
                      <a:pPr marL="171450" indent="-171450">
                        <a:buFont typeface="Arial"/>
                        <a:buChar char="•"/>
                      </a:pPr>
                      <a:r>
                        <a:rPr lang="en-GB" sz="850" baseline="0" dirty="0" err="1">
                          <a:solidFill>
                            <a:srgbClr val="575756"/>
                          </a:solidFill>
                          <a:latin typeface="Proxima Nova" charset="0"/>
                          <a:cs typeface="Gotham Book"/>
                        </a:rPr>
                        <a:t>Voluptur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latur</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sinustenit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volorro</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berchilla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voloreseque</a:t>
                      </a:r>
                      <a:r>
                        <a:rPr lang="en-GB" sz="850" baseline="0" dirty="0">
                          <a:solidFill>
                            <a:srgbClr val="575756"/>
                          </a:solidFill>
                          <a:latin typeface="Proxima Nova" charset="0"/>
                          <a:cs typeface="Gotham Book"/>
                        </a:rPr>
                        <a:t> non </a:t>
                      </a:r>
                      <a:r>
                        <a:rPr lang="en-GB" sz="850" baseline="0" dirty="0" err="1">
                          <a:solidFill>
                            <a:srgbClr val="575756"/>
                          </a:solidFill>
                          <a:latin typeface="Proxima Nova" charset="0"/>
                          <a:cs typeface="Gotham Book"/>
                        </a:rPr>
                        <a:t>nonest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moloritium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esequatibus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in </a:t>
                      </a:r>
                      <a:r>
                        <a:rPr lang="en-GB" sz="850" baseline="0" dirty="0" err="1">
                          <a:solidFill>
                            <a:srgbClr val="575756"/>
                          </a:solidFill>
                          <a:latin typeface="Proxima Nova" charset="0"/>
                          <a:cs typeface="Gotham Book"/>
                        </a:rPr>
                        <a:t>pe</a:t>
                      </a:r>
                      <a:r>
                        <a:rPr lang="en-GB" sz="850" baseline="0" dirty="0">
                          <a:solidFill>
                            <a:srgbClr val="575756"/>
                          </a:solidFill>
                          <a:latin typeface="Proxima Nova" charset="0"/>
                          <a:cs typeface="Gotham Book"/>
                        </a:rPr>
                        <a:t> non </a:t>
                      </a:r>
                      <a:r>
                        <a:rPr lang="en-GB" sz="850" baseline="0" dirty="0" err="1">
                          <a:solidFill>
                            <a:srgbClr val="575756"/>
                          </a:solidFill>
                          <a:latin typeface="Proxima Nova" charset="0"/>
                          <a:cs typeface="Gotham Book"/>
                        </a:rPr>
                        <a:t>necatium</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cuptatisin</a:t>
                      </a:r>
                      <a:r>
                        <a:rPr lang="en-GB" sz="850" baseline="0" dirty="0">
                          <a:solidFill>
                            <a:srgbClr val="575756"/>
                          </a:solidFill>
                          <a:latin typeface="Proxima Nova" charset="0"/>
                          <a:cs typeface="Gotham Book"/>
                        </a:rPr>
                        <a:t> ex </a:t>
                      </a:r>
                      <a:r>
                        <a:rPr lang="en-GB" sz="850" baseline="0" dirty="0" err="1">
                          <a:solidFill>
                            <a:srgbClr val="575756"/>
                          </a:solidFill>
                          <a:latin typeface="Proxima Nova" charset="0"/>
                          <a:cs typeface="Gotham Book"/>
                        </a:rPr>
                        <a:t>eos</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molendita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quasperro</a:t>
                      </a:r>
                      <a:r>
                        <a:rPr lang="en-GB" sz="850" baseline="0" dirty="0">
                          <a:solidFill>
                            <a:srgbClr val="575756"/>
                          </a:solidFill>
                          <a:latin typeface="Proxima Nova" charset="0"/>
                          <a:cs typeface="Gotham Book"/>
                        </a:rPr>
                        <a:t> tem cum, cum</a:t>
                      </a: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tc>
                  <a:txBody>
                    <a:bodyPr/>
                    <a:lstStyle/>
                    <a:p>
                      <a:pPr marL="0" marR="0" indent="0" algn="l" defTabSz="478908" rtl="0" eaLnBrk="1" fontAlgn="auto" latinLnBrk="0" hangingPunct="1">
                        <a:lnSpc>
                          <a:spcPct val="100000"/>
                        </a:lnSpc>
                        <a:spcBef>
                          <a:spcPts val="0"/>
                        </a:spcBef>
                        <a:spcAft>
                          <a:spcPts val="0"/>
                        </a:spcAft>
                        <a:buClrTx/>
                        <a:buSzTx/>
                        <a:buFontTx/>
                        <a:buNone/>
                        <a:tabLst/>
                        <a:defRPr/>
                      </a:pPr>
                      <a:r>
                        <a:rPr lang="en-GB" sz="850" baseline="0" dirty="0" err="1">
                          <a:solidFill>
                            <a:srgbClr val="575756"/>
                          </a:solidFill>
                          <a:latin typeface="Proxima Nova" charset="0"/>
                          <a:cs typeface="Gotham Book"/>
                        </a:rPr>
                        <a:t>Ent</a:t>
                      </a:r>
                      <a:r>
                        <a:rPr lang="en-GB" sz="850" baseline="0" dirty="0">
                          <a:solidFill>
                            <a:srgbClr val="575756"/>
                          </a:solidFill>
                          <a:latin typeface="Proxima Nova" charset="0"/>
                          <a:cs typeface="Gotham Book"/>
                        </a:rPr>
                        <a:t> as et </a:t>
                      </a:r>
                      <a:r>
                        <a:rPr lang="en-GB" sz="850" baseline="0" dirty="0" err="1">
                          <a:solidFill>
                            <a:srgbClr val="575756"/>
                          </a:solidFill>
                          <a:latin typeface="Proxima Nova" charset="0"/>
                          <a:cs typeface="Gotham Book"/>
                        </a:rPr>
                        <a:t>que</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laut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eatquia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sequia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demolupti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ut</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ari</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deleculpa</a:t>
                      </a:r>
                      <a:r>
                        <a:rPr lang="en-GB" sz="850" baseline="0" dirty="0">
                          <a:solidFill>
                            <a:srgbClr val="575756"/>
                          </a:solidFill>
                          <a:latin typeface="Proxima Nova" charset="0"/>
                          <a:cs typeface="Gotham Book"/>
                        </a:rPr>
                        <a:t> </a:t>
                      </a:r>
                      <a:r>
                        <a:rPr lang="en-GB" sz="850" baseline="0" dirty="0" err="1">
                          <a:solidFill>
                            <a:srgbClr val="575756"/>
                          </a:solidFill>
                          <a:latin typeface="Proxima Nova" charset="0"/>
                          <a:cs typeface="Gotham Book"/>
                        </a:rPr>
                        <a:t>consendustia</a:t>
                      </a:r>
                      <a:r>
                        <a:rPr lang="en-GB" sz="850" baseline="0" dirty="0">
                          <a:solidFill>
                            <a:srgbClr val="575756"/>
                          </a:solidFill>
                          <a:latin typeface="Proxima Nova" charset="0"/>
                          <a:cs typeface="Gotham Book"/>
                        </a:rPr>
                        <a:t> </a:t>
                      </a:r>
                      <a:endParaRPr lang="en-US" sz="850" b="0" i="0" baseline="0" dirty="0">
                        <a:solidFill>
                          <a:srgbClr val="575756"/>
                        </a:solidFill>
                        <a:latin typeface="Proxima Nova" charset="0"/>
                        <a:cs typeface="Gotham Book"/>
                      </a:endParaRPr>
                    </a:p>
                  </a:txBody>
                  <a:tcPr marT="34290" marB="34290">
                    <a:lnL w="6350" cap="flat" cmpd="sng" algn="ctr">
                      <a:solidFill>
                        <a:srgbClr val="575756"/>
                      </a:solidFill>
                      <a:prstDash val="solid"/>
                      <a:round/>
                      <a:headEnd type="none" w="med" len="med"/>
                      <a:tailEnd type="none" w="med" len="med"/>
                    </a:lnL>
                    <a:lnR w="6350" cap="flat" cmpd="sng" algn="ctr">
                      <a:solidFill>
                        <a:srgbClr val="575756"/>
                      </a:solidFill>
                      <a:prstDash val="solid"/>
                      <a:round/>
                      <a:headEnd type="none" w="med" len="med"/>
                      <a:tailEnd type="none" w="med" len="med"/>
                    </a:lnR>
                    <a:lnT w="6350" cap="flat" cmpd="sng" algn="ctr">
                      <a:solidFill>
                        <a:srgbClr val="575756"/>
                      </a:solidFill>
                      <a:prstDash val="solid"/>
                      <a:round/>
                      <a:headEnd type="none" w="med" len="med"/>
                      <a:tailEnd type="none" w="med" len="med"/>
                    </a:lnT>
                    <a:lnB w="6350" cap="flat" cmpd="sng" algn="ctr">
                      <a:solidFill>
                        <a:srgbClr val="575756"/>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TextBox 5"/>
          <p:cNvSpPr txBox="1"/>
          <p:nvPr userDrawn="1"/>
        </p:nvSpPr>
        <p:spPr>
          <a:xfrm>
            <a:off x="625765" y="77041"/>
            <a:ext cx="8018288" cy="369332"/>
          </a:xfrm>
          <a:prstGeom prst="rect">
            <a:avLst/>
          </a:prstGeom>
          <a:noFill/>
        </p:spPr>
        <p:txBody>
          <a:bodyPr wrap="square" rtlCol="0">
            <a:spAutoFit/>
          </a:bodyPr>
          <a:lstStyle/>
          <a:p>
            <a:pPr algn="ctr"/>
            <a:r>
              <a:rPr lang="en-US" dirty="0">
                <a:solidFill>
                  <a:srgbClr val="FF0000"/>
                </a:solidFill>
              </a:rPr>
              <a:t>THIS</a:t>
            </a:r>
            <a:r>
              <a:rPr lang="en-US" baseline="0" dirty="0">
                <a:solidFill>
                  <a:srgbClr val="FF0000"/>
                </a:solidFill>
              </a:rPr>
              <a:t> IS NOT A MASTER PAGE. IT IS FOR REFERENCE ONLY. </a:t>
            </a:r>
            <a:endParaRPr lang="en-US" dirty="0">
              <a:solidFill>
                <a:srgbClr val="FF0000"/>
              </a:solidFill>
            </a:endParaRPr>
          </a:p>
        </p:txBody>
      </p:sp>
      <p:sp>
        <p:nvSpPr>
          <p:cNvPr id="5" name="Rectangle 4"/>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540000" y="504000"/>
            <a:ext cx="6471425" cy="307777"/>
          </a:xfrm>
          <a:prstGeom prst="rect">
            <a:avLst/>
          </a:prstGeom>
          <a:ln>
            <a:noFill/>
          </a:ln>
        </p:spPr>
        <p:txBody>
          <a:bodyPr vert="horz" wrap="square" lIns="0" tIns="0" rIns="0" bIns="0" rtlCol="0" anchor="t" anchorCtr="0">
            <a:spAutoFit/>
          </a:bodyPr>
          <a:lstStyle>
            <a:lvl1pPr algn="l">
              <a:defRPr sz="2000" baseline="0">
                <a:solidFill>
                  <a:srgbClr val="575756"/>
                </a:solidFill>
                <a:latin typeface="Proxima Nova Semibold" charset="0"/>
              </a:defRPr>
            </a:lvl1pPr>
          </a:lstStyle>
          <a:p>
            <a:r>
              <a:rPr lang="en-GB" dirty="0"/>
              <a:t>Table style</a:t>
            </a:r>
            <a:endParaRPr lang="en-US" dirty="0"/>
          </a:p>
        </p:txBody>
      </p:sp>
    </p:spTree>
    <p:extLst>
      <p:ext uri="{BB962C8B-B14F-4D97-AF65-F5344CB8AC3E}">
        <p14:creationId xmlns:p14="http://schemas.microsoft.com/office/powerpoint/2010/main" val="4027278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logos x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
        <p:nvSpPr>
          <p:cNvPr id="20" name="Picture Placeholder 4"/>
          <p:cNvSpPr>
            <a:spLocks noGrp="1"/>
          </p:cNvSpPr>
          <p:nvPr>
            <p:ph type="pic" sz="quarter" idx="17"/>
          </p:nvPr>
        </p:nvSpPr>
        <p:spPr>
          <a:xfrm>
            <a:off x="540000" y="12799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21" name="Picture Placeholder 4"/>
          <p:cNvSpPr>
            <a:spLocks noGrp="1"/>
          </p:cNvSpPr>
          <p:nvPr>
            <p:ph type="pic" sz="quarter" idx="26"/>
          </p:nvPr>
        </p:nvSpPr>
        <p:spPr>
          <a:xfrm>
            <a:off x="2213559" y="12799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37" name="Picture Placeholder 4"/>
          <p:cNvSpPr>
            <a:spLocks noGrp="1"/>
          </p:cNvSpPr>
          <p:nvPr>
            <p:ph type="pic" sz="quarter" idx="29"/>
          </p:nvPr>
        </p:nvSpPr>
        <p:spPr>
          <a:xfrm>
            <a:off x="3887118" y="12799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38" name="Picture Placeholder 4"/>
          <p:cNvSpPr>
            <a:spLocks noGrp="1"/>
          </p:cNvSpPr>
          <p:nvPr>
            <p:ph type="pic" sz="quarter" idx="32"/>
          </p:nvPr>
        </p:nvSpPr>
        <p:spPr>
          <a:xfrm>
            <a:off x="5547694" y="12799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39" name="Picture Placeholder 4"/>
          <p:cNvSpPr>
            <a:spLocks noGrp="1"/>
          </p:cNvSpPr>
          <p:nvPr>
            <p:ph type="pic" sz="quarter" idx="33"/>
          </p:nvPr>
        </p:nvSpPr>
        <p:spPr>
          <a:xfrm>
            <a:off x="7208270" y="12799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0" name="Picture Placeholder 4"/>
          <p:cNvSpPr>
            <a:spLocks noGrp="1"/>
          </p:cNvSpPr>
          <p:nvPr>
            <p:ph type="pic" sz="quarter" idx="34"/>
          </p:nvPr>
        </p:nvSpPr>
        <p:spPr>
          <a:xfrm>
            <a:off x="540000" y="24483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1" name="Picture Placeholder 4"/>
          <p:cNvSpPr>
            <a:spLocks noGrp="1"/>
          </p:cNvSpPr>
          <p:nvPr>
            <p:ph type="pic" sz="quarter" idx="35"/>
          </p:nvPr>
        </p:nvSpPr>
        <p:spPr>
          <a:xfrm>
            <a:off x="2213559" y="24483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2" name="Picture Placeholder 4"/>
          <p:cNvSpPr>
            <a:spLocks noGrp="1"/>
          </p:cNvSpPr>
          <p:nvPr>
            <p:ph type="pic" sz="quarter" idx="36"/>
          </p:nvPr>
        </p:nvSpPr>
        <p:spPr>
          <a:xfrm>
            <a:off x="3887118" y="24483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3" name="Picture Placeholder 4"/>
          <p:cNvSpPr>
            <a:spLocks noGrp="1"/>
          </p:cNvSpPr>
          <p:nvPr>
            <p:ph type="pic" sz="quarter" idx="37"/>
          </p:nvPr>
        </p:nvSpPr>
        <p:spPr>
          <a:xfrm>
            <a:off x="5547694" y="24483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4" name="Picture Placeholder 4"/>
          <p:cNvSpPr>
            <a:spLocks noGrp="1"/>
          </p:cNvSpPr>
          <p:nvPr>
            <p:ph type="pic" sz="quarter" idx="38"/>
          </p:nvPr>
        </p:nvSpPr>
        <p:spPr>
          <a:xfrm>
            <a:off x="7208270" y="24483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5" name="Picture Placeholder 4"/>
          <p:cNvSpPr>
            <a:spLocks noGrp="1"/>
          </p:cNvSpPr>
          <p:nvPr>
            <p:ph type="pic" sz="quarter" idx="39"/>
          </p:nvPr>
        </p:nvSpPr>
        <p:spPr>
          <a:xfrm>
            <a:off x="540000" y="36167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6" name="Picture Placeholder 4"/>
          <p:cNvSpPr>
            <a:spLocks noGrp="1"/>
          </p:cNvSpPr>
          <p:nvPr>
            <p:ph type="pic" sz="quarter" idx="40"/>
          </p:nvPr>
        </p:nvSpPr>
        <p:spPr>
          <a:xfrm>
            <a:off x="2213559" y="36167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7" name="Picture Placeholder 4"/>
          <p:cNvSpPr>
            <a:spLocks noGrp="1"/>
          </p:cNvSpPr>
          <p:nvPr>
            <p:ph type="pic" sz="quarter" idx="41"/>
          </p:nvPr>
        </p:nvSpPr>
        <p:spPr>
          <a:xfrm>
            <a:off x="3887118" y="36167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8" name="Picture Placeholder 4"/>
          <p:cNvSpPr>
            <a:spLocks noGrp="1"/>
          </p:cNvSpPr>
          <p:nvPr>
            <p:ph type="pic" sz="quarter" idx="42"/>
          </p:nvPr>
        </p:nvSpPr>
        <p:spPr>
          <a:xfrm>
            <a:off x="5547694" y="3616774"/>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59" name="Picture Placeholder 4"/>
          <p:cNvSpPr>
            <a:spLocks noGrp="1"/>
          </p:cNvSpPr>
          <p:nvPr>
            <p:ph type="pic" sz="quarter" idx="43"/>
          </p:nvPr>
        </p:nvSpPr>
        <p:spPr>
          <a:xfrm>
            <a:off x="7208270" y="3616774"/>
            <a:ext cx="1440000" cy="900000"/>
          </a:xfrm>
          <a:prstGeom prst="rect">
            <a:avLst/>
          </a:prstGeom>
        </p:spPr>
        <p:txBody>
          <a:bodyPr vert="horz"/>
          <a:lstStyle>
            <a:lvl1pPr marL="0" indent="0">
              <a:buNone/>
              <a:defRPr sz="900">
                <a:latin typeface="Garamond"/>
                <a:cs typeface="Garamond"/>
              </a:defRPr>
            </a:lvl1pPr>
          </a:lstStyle>
          <a:p>
            <a:endParaRPr lang="en-US" dirty="0"/>
          </a:p>
        </p:txBody>
      </p:sp>
    </p:spTree>
    <p:extLst>
      <p:ext uri="{BB962C8B-B14F-4D97-AF65-F5344CB8AC3E}">
        <p14:creationId xmlns:p14="http://schemas.microsoft.com/office/powerpoint/2010/main" val="3299323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logos x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Picture Placeholder 4"/>
          <p:cNvSpPr>
            <a:spLocks noGrp="1"/>
          </p:cNvSpPr>
          <p:nvPr>
            <p:ph type="pic" sz="quarter" idx="17"/>
          </p:nvPr>
        </p:nvSpPr>
        <p:spPr>
          <a:xfrm>
            <a:off x="539999" y="1279973"/>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41" name="Picture Placeholder 4"/>
          <p:cNvSpPr>
            <a:spLocks noGrp="1"/>
          </p:cNvSpPr>
          <p:nvPr>
            <p:ph type="pic" sz="quarter" idx="21"/>
          </p:nvPr>
        </p:nvSpPr>
        <p:spPr>
          <a:xfrm>
            <a:off x="539999" y="2467305"/>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45" name="Picture Placeholder 4"/>
          <p:cNvSpPr>
            <a:spLocks noGrp="1"/>
          </p:cNvSpPr>
          <p:nvPr>
            <p:ph type="pic" sz="quarter" idx="25"/>
          </p:nvPr>
        </p:nvSpPr>
        <p:spPr>
          <a:xfrm>
            <a:off x="539999" y="3654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5" name="Rectangle 14"/>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Picture Placeholder 4"/>
          <p:cNvSpPr>
            <a:spLocks noGrp="1"/>
          </p:cNvSpPr>
          <p:nvPr>
            <p:ph type="pic" sz="quarter" idx="26"/>
          </p:nvPr>
        </p:nvSpPr>
        <p:spPr>
          <a:xfrm>
            <a:off x="2667247" y="1279973"/>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8" name="Picture Placeholder 4"/>
          <p:cNvSpPr>
            <a:spLocks noGrp="1"/>
          </p:cNvSpPr>
          <p:nvPr>
            <p:ph type="pic" sz="quarter" idx="27"/>
          </p:nvPr>
        </p:nvSpPr>
        <p:spPr>
          <a:xfrm>
            <a:off x="2667247" y="2467305"/>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9" name="Picture Placeholder 4"/>
          <p:cNvSpPr>
            <a:spLocks noGrp="1"/>
          </p:cNvSpPr>
          <p:nvPr>
            <p:ph type="pic" sz="quarter" idx="28"/>
          </p:nvPr>
        </p:nvSpPr>
        <p:spPr>
          <a:xfrm>
            <a:off x="2667247" y="3654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0" name="Picture Placeholder 4"/>
          <p:cNvSpPr>
            <a:spLocks noGrp="1"/>
          </p:cNvSpPr>
          <p:nvPr>
            <p:ph type="pic" sz="quarter" idx="29"/>
          </p:nvPr>
        </p:nvSpPr>
        <p:spPr>
          <a:xfrm>
            <a:off x="4794495" y="1279973"/>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1" name="Picture Placeholder 4"/>
          <p:cNvSpPr>
            <a:spLocks noGrp="1"/>
          </p:cNvSpPr>
          <p:nvPr>
            <p:ph type="pic" sz="quarter" idx="30"/>
          </p:nvPr>
        </p:nvSpPr>
        <p:spPr>
          <a:xfrm>
            <a:off x="4794495" y="2467305"/>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6" name="Picture Placeholder 4"/>
          <p:cNvSpPr>
            <a:spLocks noGrp="1"/>
          </p:cNvSpPr>
          <p:nvPr>
            <p:ph type="pic" sz="quarter" idx="31"/>
          </p:nvPr>
        </p:nvSpPr>
        <p:spPr>
          <a:xfrm>
            <a:off x="4794495" y="3654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7" name="Picture Placeholder 4"/>
          <p:cNvSpPr>
            <a:spLocks noGrp="1"/>
          </p:cNvSpPr>
          <p:nvPr>
            <p:ph type="pic" sz="quarter" idx="32"/>
          </p:nvPr>
        </p:nvSpPr>
        <p:spPr>
          <a:xfrm>
            <a:off x="6921743" y="1279973"/>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8" name="Picture Placeholder 4"/>
          <p:cNvSpPr>
            <a:spLocks noGrp="1"/>
          </p:cNvSpPr>
          <p:nvPr>
            <p:ph type="pic" sz="quarter" idx="33"/>
          </p:nvPr>
        </p:nvSpPr>
        <p:spPr>
          <a:xfrm>
            <a:off x="6921743" y="2467305"/>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9" name="Picture Placeholder 4"/>
          <p:cNvSpPr>
            <a:spLocks noGrp="1"/>
          </p:cNvSpPr>
          <p:nvPr>
            <p:ph type="pic" sz="quarter" idx="34"/>
          </p:nvPr>
        </p:nvSpPr>
        <p:spPr>
          <a:xfrm>
            <a:off x="6921743" y="3654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23"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Tree>
    <p:extLst>
      <p:ext uri="{BB962C8B-B14F-4D97-AF65-F5344CB8AC3E}">
        <p14:creationId xmlns:p14="http://schemas.microsoft.com/office/powerpoint/2010/main" val="1133289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logos x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icture Placeholder 4"/>
          <p:cNvSpPr>
            <a:spLocks noGrp="1"/>
          </p:cNvSpPr>
          <p:nvPr>
            <p:ph type="pic" sz="quarter" idx="17"/>
          </p:nvPr>
        </p:nvSpPr>
        <p:spPr>
          <a:xfrm>
            <a:off x="540001" y="1279974"/>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15" name="Picture Placeholder 4"/>
          <p:cNvSpPr>
            <a:spLocks noGrp="1"/>
          </p:cNvSpPr>
          <p:nvPr>
            <p:ph type="pic" sz="quarter" idx="21"/>
          </p:nvPr>
        </p:nvSpPr>
        <p:spPr>
          <a:xfrm>
            <a:off x="540001" y="3152171"/>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21" name="Picture Placeholder 4"/>
          <p:cNvSpPr>
            <a:spLocks noGrp="1"/>
          </p:cNvSpPr>
          <p:nvPr>
            <p:ph type="pic" sz="quarter" idx="22"/>
          </p:nvPr>
        </p:nvSpPr>
        <p:spPr>
          <a:xfrm>
            <a:off x="3334001" y="1279974"/>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25" name="Picture Placeholder 4"/>
          <p:cNvSpPr>
            <a:spLocks noGrp="1"/>
          </p:cNvSpPr>
          <p:nvPr>
            <p:ph type="pic" sz="quarter" idx="23"/>
          </p:nvPr>
        </p:nvSpPr>
        <p:spPr>
          <a:xfrm>
            <a:off x="3334001" y="3152171"/>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26" name="Picture Placeholder 4"/>
          <p:cNvSpPr>
            <a:spLocks noGrp="1"/>
          </p:cNvSpPr>
          <p:nvPr>
            <p:ph type="pic" sz="quarter" idx="24"/>
          </p:nvPr>
        </p:nvSpPr>
        <p:spPr>
          <a:xfrm>
            <a:off x="6128001" y="1279974"/>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27" name="Picture Placeholder 4"/>
          <p:cNvSpPr>
            <a:spLocks noGrp="1"/>
          </p:cNvSpPr>
          <p:nvPr>
            <p:ph type="pic" sz="quarter" idx="25"/>
          </p:nvPr>
        </p:nvSpPr>
        <p:spPr>
          <a:xfrm>
            <a:off x="6128001" y="3152171"/>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10"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Tree>
    <p:extLst>
      <p:ext uri="{BB962C8B-B14F-4D97-AF65-F5344CB8AC3E}">
        <p14:creationId xmlns:p14="http://schemas.microsoft.com/office/powerpoint/2010/main" val="423602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40000" y="504000"/>
            <a:ext cx="6350000" cy="498060"/>
          </a:xfrm>
          <a:prstGeom prst="rect">
            <a:avLst/>
          </a:prstGeom>
        </p:spPr>
        <p:txBody>
          <a:bodyPr vert="horz" lIns="90000"/>
          <a:lstStyle>
            <a:lvl1pPr>
              <a:defRPr sz="2600" baseline="0">
                <a:solidFill>
                  <a:schemeClr val="bg1"/>
                </a:solidFill>
                <a:latin typeface="Proxima Nova Semibold" charset="0"/>
              </a:defRPr>
            </a:lvl1pPr>
          </a:lstStyle>
          <a:p>
            <a:pPr lvl="0"/>
            <a:r>
              <a:rPr lang="en-GB" dirty="0"/>
              <a:t>Click to edit Master text styles</a:t>
            </a:r>
          </a:p>
        </p:txBody>
      </p:sp>
      <p:sp>
        <p:nvSpPr>
          <p:cNvPr id="17" name="Text Placeholder 16"/>
          <p:cNvSpPr>
            <a:spLocks noGrp="1"/>
          </p:cNvSpPr>
          <p:nvPr>
            <p:ph type="body" sz="quarter" idx="11"/>
          </p:nvPr>
        </p:nvSpPr>
        <p:spPr>
          <a:xfrm>
            <a:off x="540000" y="1624956"/>
            <a:ext cx="3562350" cy="2675895"/>
          </a:xfrm>
          <a:prstGeom prst="rect">
            <a:avLst/>
          </a:prstGeom>
        </p:spPr>
        <p:txBody>
          <a:bodyPr vert="horz"/>
          <a:lstStyle>
            <a:lvl1pPr marL="285750" indent="-285750">
              <a:buFontTx/>
              <a:buBlip>
                <a:blip r:embed="rId2"/>
              </a:buBlip>
              <a:defRPr sz="1600" baseline="0">
                <a:solidFill>
                  <a:schemeClr val="bg1">
                    <a:lumMod val="85000"/>
                  </a:schemeClr>
                </a:solidFill>
                <a:latin typeface="Proxima Nova" charset="0"/>
              </a:defRPr>
            </a:lvl1pPr>
          </a:lstStyle>
          <a:p>
            <a:pPr lvl="0"/>
            <a:r>
              <a:rPr lang="en-GB" dirty="0"/>
              <a:t>Click to edit Master text styles</a:t>
            </a:r>
          </a:p>
        </p:txBody>
      </p:sp>
      <p:sp>
        <p:nvSpPr>
          <p:cNvPr id="11" name="Text Placeholder 16"/>
          <p:cNvSpPr>
            <a:spLocks noGrp="1"/>
          </p:cNvSpPr>
          <p:nvPr>
            <p:ph type="body" sz="quarter" idx="12"/>
          </p:nvPr>
        </p:nvSpPr>
        <p:spPr>
          <a:xfrm>
            <a:off x="5049556" y="1624956"/>
            <a:ext cx="3562350" cy="2675895"/>
          </a:xfrm>
          <a:prstGeom prst="rect">
            <a:avLst/>
          </a:prstGeom>
        </p:spPr>
        <p:txBody>
          <a:bodyPr vert="horz"/>
          <a:lstStyle>
            <a:lvl1pPr marL="285750" indent="-285750">
              <a:buFontTx/>
              <a:buBlip>
                <a:blip r:embed="rId2"/>
              </a:buBlip>
              <a:defRPr sz="1600" baseline="0">
                <a:solidFill>
                  <a:schemeClr val="bg1">
                    <a:lumMod val="85000"/>
                  </a:schemeClr>
                </a:solidFill>
                <a:latin typeface="Proxima Nova" charset="0"/>
              </a:defRPr>
            </a:lvl1pPr>
          </a:lstStyle>
          <a:p>
            <a:pPr lvl="0"/>
            <a:r>
              <a:rPr lang="en-GB" dirty="0"/>
              <a:t>Click to edit Master text styles</a:t>
            </a:r>
          </a:p>
        </p:txBody>
      </p:sp>
      <p:sp>
        <p:nvSpPr>
          <p:cNvPr id="8" name="TextBox 7"/>
          <p:cNvSpPr txBox="1"/>
          <p:nvPr/>
        </p:nvSpPr>
        <p:spPr>
          <a:xfrm>
            <a:off x="6282267" y="4789230"/>
            <a:ext cx="2361785" cy="239970"/>
          </a:xfrm>
          <a:prstGeom prst="rect">
            <a:avLst/>
          </a:prstGeom>
          <a:noFill/>
        </p:spPr>
        <p:txBody>
          <a:bodyPr wrap="square" lIns="0" tIns="0" rIns="0" bIns="0" rtlCol="0" anchor="b">
            <a:no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Proxima Nova" charset="0"/>
                <a:cs typeface="Helvetica Neue Light"/>
              </a:rPr>
              <a:t>©2016 </a:t>
            </a:r>
            <a:r>
              <a:rPr lang="en-US" sz="700" dirty="0" err="1">
                <a:solidFill>
                  <a:schemeClr val="bg1"/>
                </a:solidFill>
                <a:latin typeface="Proxima Nova" charset="0"/>
                <a:cs typeface="Helvetica Neue Light"/>
              </a:rPr>
              <a:t>Infostretch</a:t>
            </a:r>
            <a:r>
              <a:rPr lang="en-US" sz="700" dirty="0">
                <a:solidFill>
                  <a:schemeClr val="bg1"/>
                </a:solidFill>
                <a:latin typeface="Proxima Nova" charset="0"/>
                <a:cs typeface="Helvetica Neue Light"/>
              </a:rPr>
              <a:t> Corporation. All rights reserved.</a:t>
            </a:r>
            <a:r>
              <a:rPr lang="en-US" sz="700" baseline="0" dirty="0">
                <a:solidFill>
                  <a:schemeClr val="bg1"/>
                </a:solidFill>
                <a:latin typeface="Proxima Nova" charset="0"/>
                <a:cs typeface="Gotham Book"/>
              </a:rPr>
              <a:t>       </a:t>
            </a:r>
            <a:fld id="{234AE6AF-2307-994B-A617-A9375F2F1AC0}" type="slidenum">
              <a:rPr lang="en-US" sz="700" b="1" i="0" baseline="0" smtClean="0">
                <a:solidFill>
                  <a:schemeClr val="bg1"/>
                </a:solidFill>
                <a:latin typeface="Proxima Nova" charset="0"/>
                <a:cs typeface="Gotham Bold"/>
              </a:rPr>
              <a:pPr algn="r"/>
              <a:t>‹#›</a:t>
            </a:fld>
            <a:endParaRPr lang="en-US" sz="700" b="1" i="0" baseline="0" dirty="0">
              <a:solidFill>
                <a:schemeClr val="bg1"/>
              </a:solidFill>
              <a:latin typeface="Proxima Nova" charset="0"/>
              <a:cs typeface="Gotham Bold"/>
            </a:endParaRPr>
          </a:p>
        </p:txBody>
      </p:sp>
      <p:sp>
        <p:nvSpPr>
          <p:cNvPr id="10"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361838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351776" y="4169792"/>
            <a:ext cx="6471425" cy="400110"/>
          </a:xfrm>
          <a:prstGeom prst="rect">
            <a:avLst/>
          </a:prstGeom>
          <a:ln>
            <a:noFill/>
          </a:ln>
        </p:spPr>
        <p:txBody>
          <a:bodyPr vert="horz" wrap="square" lIns="0" tIns="0" rIns="0" bIns="0" rtlCol="0" anchor="t" anchorCtr="0">
            <a:spAutoFit/>
          </a:bodyPr>
          <a:lstStyle>
            <a:lvl1pPr algn="ctr">
              <a:defRPr sz="2600" baseline="0">
                <a:solidFill>
                  <a:schemeClr val="bg1"/>
                </a:solidFill>
                <a:latin typeface="Proxima Nova Semibold" charset="0"/>
              </a:defRPr>
            </a:lvl1pPr>
          </a:lstStyle>
          <a:p>
            <a:r>
              <a:rPr lang="en-GB" dirty="0"/>
              <a:t>Click to edit Master title style</a:t>
            </a:r>
            <a:endParaRPr lang="en-US" dirty="0"/>
          </a:p>
        </p:txBody>
      </p:sp>
      <p:sp>
        <p:nvSpPr>
          <p:cNvPr id="8" name="Text Placeholder 2"/>
          <p:cNvSpPr>
            <a:spLocks noGrp="1"/>
          </p:cNvSpPr>
          <p:nvPr>
            <p:ph idx="1"/>
          </p:nvPr>
        </p:nvSpPr>
        <p:spPr>
          <a:xfrm>
            <a:off x="3017593" y="4668412"/>
            <a:ext cx="3139790" cy="153888"/>
          </a:xfrm>
          <a:prstGeom prst="rect">
            <a:avLst/>
          </a:prstGeom>
        </p:spPr>
        <p:txBody>
          <a:bodyPr vert="horz" wrap="square" lIns="0" tIns="0" rIns="0" bIns="0" rtlCol="0">
            <a:spAutoFit/>
          </a:bodyPr>
          <a:lstStyle>
            <a:lvl1pPr algn="ctr">
              <a:defRPr sz="1000" cap="all" baseline="0">
                <a:solidFill>
                  <a:schemeClr val="bg1">
                    <a:lumMod val="75000"/>
                  </a:schemeClr>
                </a:solidFill>
                <a:latin typeface="Proxima Nova" charset="0"/>
                <a:cs typeface="Gotham Book"/>
              </a:defRPr>
            </a:lvl1pPr>
          </a:lstStyle>
          <a:p>
            <a:pPr lvl="0"/>
            <a:r>
              <a:rPr lang="en-GB" dirty="0"/>
              <a:t>Click to edit Master text styles</a:t>
            </a:r>
          </a:p>
        </p:txBody>
      </p:sp>
    </p:spTree>
    <p:extLst>
      <p:ext uri="{BB962C8B-B14F-4D97-AF65-F5344CB8AC3E}">
        <p14:creationId xmlns:p14="http://schemas.microsoft.com/office/powerpoint/2010/main" val="1447332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40000" y="504000"/>
            <a:ext cx="6350000" cy="498060"/>
          </a:xfrm>
          <a:prstGeom prst="rect">
            <a:avLst/>
          </a:prstGeom>
        </p:spPr>
        <p:txBody>
          <a:bodyPr vert="horz" lIns="90000"/>
          <a:lstStyle>
            <a:lvl1pPr>
              <a:defRPr sz="2600" baseline="0">
                <a:solidFill>
                  <a:schemeClr val="bg1"/>
                </a:solidFill>
                <a:latin typeface="Proxima Nova Semibold" charset="0"/>
              </a:defRPr>
            </a:lvl1pPr>
          </a:lstStyle>
          <a:p>
            <a:pPr lvl="0"/>
            <a:r>
              <a:rPr lang="en-GB" dirty="0"/>
              <a:t>Click to edit Master text styles</a:t>
            </a:r>
          </a:p>
        </p:txBody>
      </p:sp>
      <p:sp>
        <p:nvSpPr>
          <p:cNvPr id="17" name="Text Placeholder 16"/>
          <p:cNvSpPr>
            <a:spLocks noGrp="1"/>
          </p:cNvSpPr>
          <p:nvPr>
            <p:ph type="body" sz="quarter" idx="11"/>
          </p:nvPr>
        </p:nvSpPr>
        <p:spPr>
          <a:xfrm>
            <a:off x="540000" y="1624956"/>
            <a:ext cx="3562350" cy="2675895"/>
          </a:xfrm>
          <a:prstGeom prst="rect">
            <a:avLst/>
          </a:prstGeom>
        </p:spPr>
        <p:txBody>
          <a:bodyPr vert="horz"/>
          <a:lstStyle>
            <a:lvl1pPr marL="285750" indent="-285750">
              <a:buFontTx/>
              <a:buBlip>
                <a:blip r:embed="rId2"/>
              </a:buBlip>
              <a:defRPr sz="1600" baseline="0">
                <a:solidFill>
                  <a:schemeClr val="bg1">
                    <a:lumMod val="85000"/>
                  </a:schemeClr>
                </a:solidFill>
                <a:latin typeface="Proxima Nova" charset="0"/>
              </a:defRPr>
            </a:lvl1pPr>
          </a:lstStyle>
          <a:p>
            <a:pPr lvl="0"/>
            <a:r>
              <a:rPr lang="en-GB" dirty="0"/>
              <a:t>Click to edit Master text styles</a:t>
            </a:r>
          </a:p>
        </p:txBody>
      </p:sp>
      <p:sp>
        <p:nvSpPr>
          <p:cNvPr id="11" name="Text Placeholder 16"/>
          <p:cNvSpPr>
            <a:spLocks noGrp="1"/>
          </p:cNvSpPr>
          <p:nvPr>
            <p:ph type="body" sz="quarter" idx="12"/>
          </p:nvPr>
        </p:nvSpPr>
        <p:spPr>
          <a:xfrm>
            <a:off x="5049556" y="1624956"/>
            <a:ext cx="3562350" cy="2675895"/>
          </a:xfrm>
          <a:prstGeom prst="rect">
            <a:avLst/>
          </a:prstGeom>
        </p:spPr>
        <p:txBody>
          <a:bodyPr vert="horz"/>
          <a:lstStyle>
            <a:lvl1pPr marL="285750" indent="-285750">
              <a:buFontTx/>
              <a:buBlip>
                <a:blip r:embed="rId2"/>
              </a:buBlip>
              <a:defRPr sz="1600" baseline="0">
                <a:solidFill>
                  <a:schemeClr val="bg1">
                    <a:lumMod val="85000"/>
                  </a:schemeClr>
                </a:solidFill>
                <a:latin typeface="Proxima Nova" charset="0"/>
              </a:defRPr>
            </a:lvl1pPr>
          </a:lstStyle>
          <a:p>
            <a:pPr lvl="0"/>
            <a:r>
              <a:rPr lang="en-GB" dirty="0"/>
              <a:t>Click to edit Master text styles</a:t>
            </a:r>
          </a:p>
        </p:txBody>
      </p:sp>
      <p:sp>
        <p:nvSpPr>
          <p:cNvPr id="8" name="TextBox 7"/>
          <p:cNvSpPr txBox="1"/>
          <p:nvPr/>
        </p:nvSpPr>
        <p:spPr>
          <a:xfrm>
            <a:off x="6282267" y="4789230"/>
            <a:ext cx="2361785" cy="239970"/>
          </a:xfrm>
          <a:prstGeom prst="rect">
            <a:avLst/>
          </a:prstGeom>
          <a:noFill/>
        </p:spPr>
        <p:txBody>
          <a:bodyPr wrap="square" lIns="0" tIns="0" rIns="0" bIns="0" rtlCol="0" anchor="b">
            <a:no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Proxima Nova" charset="0"/>
                <a:cs typeface="Helvetica Neue Light"/>
              </a:rPr>
              <a:t>©2016 </a:t>
            </a:r>
            <a:r>
              <a:rPr lang="en-US" sz="700" dirty="0" err="1">
                <a:solidFill>
                  <a:schemeClr val="bg1"/>
                </a:solidFill>
                <a:latin typeface="Proxima Nova" charset="0"/>
                <a:cs typeface="Helvetica Neue Light"/>
              </a:rPr>
              <a:t>Infostretch</a:t>
            </a:r>
            <a:r>
              <a:rPr lang="en-US" sz="700" dirty="0">
                <a:solidFill>
                  <a:schemeClr val="bg1"/>
                </a:solidFill>
                <a:latin typeface="Proxima Nova" charset="0"/>
                <a:cs typeface="Helvetica Neue Light"/>
              </a:rPr>
              <a:t> Corporation. All rights reserved.</a:t>
            </a:r>
            <a:r>
              <a:rPr lang="en-US" sz="700" baseline="0" dirty="0">
                <a:solidFill>
                  <a:schemeClr val="bg1"/>
                </a:solidFill>
                <a:latin typeface="Proxima Nova" charset="0"/>
                <a:cs typeface="Gotham Book"/>
              </a:rPr>
              <a:t>       </a:t>
            </a:r>
            <a:fld id="{234AE6AF-2307-994B-A617-A9375F2F1AC0}" type="slidenum">
              <a:rPr lang="en-US" sz="700" b="1" i="0" baseline="0" smtClean="0">
                <a:solidFill>
                  <a:schemeClr val="bg1"/>
                </a:solidFill>
                <a:latin typeface="Proxima Nova" charset="0"/>
                <a:cs typeface="Gotham Bold"/>
              </a:rPr>
              <a:pPr algn="r"/>
              <a:t>‹#›</a:t>
            </a:fld>
            <a:endParaRPr lang="en-US" sz="700" b="1" i="0" baseline="0" dirty="0">
              <a:solidFill>
                <a:schemeClr val="bg1"/>
              </a:solidFill>
              <a:latin typeface="Proxima Nova" charset="0"/>
              <a:cs typeface="Gotham Bold"/>
            </a:endParaRPr>
          </a:p>
        </p:txBody>
      </p:sp>
      <p:sp>
        <p:nvSpPr>
          <p:cNvPr id="10"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77409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9144000" cy="5143500"/>
          </a:xfrm>
          <a:prstGeom prst="rect">
            <a:avLst/>
          </a:prstGeom>
          <a:effectLst>
            <a:outerShdw blurRad="152400" dist="38100" dir="2700000" algn="tl" rotWithShape="0">
              <a:srgbClr val="000000">
                <a:alpha val="50000"/>
              </a:srgbClr>
            </a:outerShdw>
          </a:effectLst>
        </p:spPr>
        <p:txBody>
          <a:bodyPr vert="horz"/>
          <a:lstStyle>
            <a:lvl1pPr>
              <a:defRPr sz="1500">
                <a:latin typeface="Garamond"/>
                <a:cs typeface="Garamond"/>
              </a:defRPr>
            </a:lvl1pPr>
          </a:lstStyle>
          <a:p>
            <a:endParaRPr lang="en-US" dirty="0"/>
          </a:p>
        </p:txBody>
      </p:sp>
      <p:sp>
        <p:nvSpPr>
          <p:cNvPr id="4" name="Text Placeholder 7"/>
          <p:cNvSpPr>
            <a:spLocks noGrp="1"/>
          </p:cNvSpPr>
          <p:nvPr>
            <p:ph type="body" sz="quarter" idx="14"/>
          </p:nvPr>
        </p:nvSpPr>
        <p:spPr>
          <a:xfrm>
            <a:off x="540000" y="504000"/>
            <a:ext cx="4467225" cy="338554"/>
          </a:xfrm>
          <a:prstGeom prst="rect">
            <a:avLst/>
          </a:prstGeom>
        </p:spPr>
        <p:txBody>
          <a:bodyPr vert="horz">
            <a:spAutoFit/>
          </a:bodyPr>
          <a:lstStyle>
            <a:lvl1pPr marL="0" indent="0">
              <a:buFontTx/>
              <a:buNone/>
              <a:defRPr sz="1600" baseline="0">
                <a:solidFill>
                  <a:schemeClr val="bg1"/>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Tree>
    <p:extLst>
      <p:ext uri="{BB962C8B-B14F-4D97-AF65-F5344CB8AC3E}">
        <p14:creationId xmlns:p14="http://schemas.microsoft.com/office/powerpoint/2010/main" val="2113213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6282267" y="4789230"/>
            <a:ext cx="2361785" cy="239970"/>
          </a:xfrm>
          <a:prstGeom prst="rect">
            <a:avLst/>
          </a:prstGeom>
          <a:noFill/>
        </p:spPr>
        <p:txBody>
          <a:bodyPr wrap="square" lIns="0" tIns="0" rIns="0" bIns="0" rtlCol="0" anchor="b">
            <a:no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Proxima Nova" charset="0"/>
                <a:cs typeface="Helvetica Neue Light"/>
              </a:rPr>
              <a:t>©2016 </a:t>
            </a:r>
            <a:r>
              <a:rPr lang="en-US" sz="700" dirty="0" err="1">
                <a:solidFill>
                  <a:schemeClr val="bg1"/>
                </a:solidFill>
                <a:latin typeface="Proxima Nova" charset="0"/>
                <a:cs typeface="Helvetica Neue Light"/>
              </a:rPr>
              <a:t>Infostretch</a:t>
            </a:r>
            <a:r>
              <a:rPr lang="en-US" sz="700" dirty="0">
                <a:solidFill>
                  <a:schemeClr val="bg1"/>
                </a:solidFill>
                <a:latin typeface="Proxima Nova" charset="0"/>
                <a:cs typeface="Helvetica Neue Light"/>
              </a:rPr>
              <a:t> Corporation. All rights reserved.</a:t>
            </a:r>
            <a:r>
              <a:rPr lang="en-US" sz="700" baseline="0" dirty="0">
                <a:solidFill>
                  <a:schemeClr val="bg1"/>
                </a:solidFill>
                <a:latin typeface="Proxima Nova" charset="0"/>
                <a:cs typeface="Gotham Book"/>
              </a:rPr>
              <a:t>       </a:t>
            </a:r>
            <a:fld id="{234AE6AF-2307-994B-A617-A9375F2F1AC0}" type="slidenum">
              <a:rPr lang="en-US" sz="700" b="1" i="0" baseline="0" smtClean="0">
                <a:solidFill>
                  <a:schemeClr val="bg1"/>
                </a:solidFill>
                <a:latin typeface="Proxima Nova" charset="0"/>
                <a:cs typeface="Gotham Bold"/>
              </a:rPr>
              <a:pPr algn="r"/>
              <a:t>‹#›</a:t>
            </a:fld>
            <a:endParaRPr lang="en-US" sz="700" b="1" i="0" baseline="0" dirty="0">
              <a:solidFill>
                <a:schemeClr val="bg1"/>
              </a:solidFill>
              <a:latin typeface="Proxima Nova" charset="0"/>
              <a:cs typeface="Gotham Bold"/>
            </a:endParaRPr>
          </a:p>
        </p:txBody>
      </p:sp>
      <p:sp>
        <p:nvSpPr>
          <p:cNvPr id="9" name="Title Placeholder 1"/>
          <p:cNvSpPr>
            <a:spLocks noGrp="1"/>
          </p:cNvSpPr>
          <p:nvPr>
            <p:ph type="title"/>
          </p:nvPr>
        </p:nvSpPr>
        <p:spPr>
          <a:xfrm>
            <a:off x="1622709" y="618400"/>
            <a:ext cx="6471425" cy="400110"/>
          </a:xfrm>
          <a:prstGeom prst="rect">
            <a:avLst/>
          </a:prstGeom>
          <a:ln>
            <a:noFill/>
          </a:ln>
        </p:spPr>
        <p:txBody>
          <a:bodyPr vert="horz" wrap="square" lIns="0" tIns="0" rIns="0" bIns="0" rtlCol="0" anchor="t" anchorCtr="0">
            <a:spAutoFit/>
          </a:bodyPr>
          <a:lstStyle>
            <a:lvl1pPr algn="l">
              <a:defRPr sz="2600" baseline="0">
                <a:solidFill>
                  <a:schemeClr val="bg1"/>
                </a:solidFill>
                <a:latin typeface="Proxima Nova Semibold" charset="0"/>
              </a:defRPr>
            </a:lvl1pPr>
          </a:lstStyle>
          <a:p>
            <a:r>
              <a:rPr lang="en-GB" dirty="0"/>
              <a:t>Click to edit Master title style</a:t>
            </a:r>
            <a:endParaRPr lang="en-US" dirty="0"/>
          </a:p>
        </p:txBody>
      </p:sp>
      <p:sp>
        <p:nvSpPr>
          <p:cNvPr id="10" name="Text Placeholder 8"/>
          <p:cNvSpPr>
            <a:spLocks noGrp="1"/>
          </p:cNvSpPr>
          <p:nvPr>
            <p:ph type="body" sz="quarter" idx="13"/>
          </p:nvPr>
        </p:nvSpPr>
        <p:spPr>
          <a:xfrm>
            <a:off x="1547534" y="1186222"/>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11" name="Text Placeholder 7"/>
          <p:cNvSpPr>
            <a:spLocks noGrp="1"/>
          </p:cNvSpPr>
          <p:nvPr>
            <p:ph type="body" sz="quarter" idx="14"/>
          </p:nvPr>
        </p:nvSpPr>
        <p:spPr>
          <a:xfrm>
            <a:off x="1547534" y="1758861"/>
            <a:ext cx="4467225" cy="338554"/>
          </a:xfrm>
          <a:prstGeom prst="rect">
            <a:avLst/>
          </a:prstGeom>
        </p:spPr>
        <p:txBody>
          <a:bodyPr vert="horz">
            <a:spAutoFit/>
          </a:bodyPr>
          <a:lstStyle>
            <a:lvl1pPr marL="0" indent="0">
              <a:buFontTx/>
              <a:buNone/>
              <a:defRPr sz="1600" baseline="0">
                <a:solidFill>
                  <a:schemeClr val="bg1"/>
                </a:solidFill>
                <a:latin typeface="Proxima Nova Semibold" charset="0"/>
                <a:cs typeface="Gotham Medium"/>
              </a:defRPr>
            </a:lvl1pPr>
            <a:lvl2pPr marL="265113" indent="-265113">
              <a:buFont typeface="Arial"/>
              <a:buChar char="•"/>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Tree>
    <p:extLst>
      <p:ext uri="{BB962C8B-B14F-4D97-AF65-F5344CB8AC3E}">
        <p14:creationId xmlns:p14="http://schemas.microsoft.com/office/powerpoint/2010/main" val="701772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gn of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idx="1" hasCustomPrompt="1"/>
          </p:nvPr>
        </p:nvSpPr>
        <p:spPr>
          <a:xfrm>
            <a:off x="1529583" y="1230510"/>
            <a:ext cx="3139790" cy="523220"/>
          </a:xfrm>
          <a:prstGeom prst="rect">
            <a:avLst/>
          </a:prstGeom>
        </p:spPr>
        <p:txBody>
          <a:bodyPr vert="horz" wrap="square" lIns="0" tIns="0" rIns="0" bIns="0" rtlCol="0">
            <a:spAutoFit/>
          </a:bodyPr>
          <a:lstStyle>
            <a:lvl1pPr algn="l">
              <a:defRPr sz="1000" cap="all" baseline="0">
                <a:solidFill>
                  <a:schemeClr val="bg1">
                    <a:lumMod val="75000"/>
                  </a:schemeClr>
                </a:solidFill>
                <a:latin typeface="Proxima Nova" charset="0"/>
                <a:cs typeface="Gotham Book"/>
              </a:defRPr>
            </a:lvl1pPr>
          </a:lstStyle>
          <a:p>
            <a:pPr lvl="0"/>
            <a:r>
              <a:rPr lang="en-GB" dirty="0"/>
              <a:t>Name</a:t>
            </a:r>
          </a:p>
          <a:p>
            <a:pPr lvl="0"/>
            <a:r>
              <a:rPr lang="en-GB" dirty="0"/>
              <a:t>Email</a:t>
            </a:r>
          </a:p>
          <a:p>
            <a:pPr lvl="0"/>
            <a:r>
              <a:rPr lang="en-GB" dirty="0"/>
              <a:t>Phone</a:t>
            </a:r>
          </a:p>
        </p:txBody>
      </p:sp>
      <p:sp>
        <p:nvSpPr>
          <p:cNvPr id="10" name="Text Placeholder 2"/>
          <p:cNvSpPr>
            <a:spLocks noGrp="1"/>
          </p:cNvSpPr>
          <p:nvPr>
            <p:ph idx="10" hasCustomPrompt="1"/>
          </p:nvPr>
        </p:nvSpPr>
        <p:spPr>
          <a:xfrm>
            <a:off x="1529583" y="1864130"/>
            <a:ext cx="3139790" cy="707886"/>
          </a:xfrm>
          <a:prstGeom prst="rect">
            <a:avLst/>
          </a:prstGeom>
        </p:spPr>
        <p:txBody>
          <a:bodyPr vert="horz" wrap="square" lIns="0" tIns="0" rIns="0" bIns="0" rtlCol="0">
            <a:spAutoFit/>
          </a:bodyPr>
          <a:lstStyle>
            <a:lvl1pPr algn="l">
              <a:defRPr sz="1000" cap="all" baseline="0">
                <a:solidFill>
                  <a:schemeClr val="bg1">
                    <a:lumMod val="75000"/>
                  </a:schemeClr>
                </a:solidFill>
                <a:latin typeface="Proxima Nova" charset="0"/>
                <a:cs typeface="Gotham Book"/>
              </a:defRPr>
            </a:lvl1pPr>
          </a:lstStyle>
          <a:p>
            <a:pPr lvl="0"/>
            <a:r>
              <a:rPr lang="en-GB" dirty="0" err="1"/>
              <a:t>InfoStretch</a:t>
            </a:r>
            <a:r>
              <a:rPr lang="en-GB" dirty="0"/>
              <a:t> Corporation</a:t>
            </a:r>
          </a:p>
          <a:p>
            <a:pPr lvl="0"/>
            <a:r>
              <a:rPr lang="en-GB" dirty="0"/>
              <a:t>3200 Patrick Henry Drive, Suite 250</a:t>
            </a:r>
          </a:p>
          <a:p>
            <a:pPr lvl="0"/>
            <a:r>
              <a:rPr lang="en-GB" dirty="0"/>
              <a:t>Santa Clara, CA 95054</a:t>
            </a:r>
          </a:p>
          <a:p>
            <a:pPr lvl="0"/>
            <a:endParaRPr lang="en-GB" dirty="0"/>
          </a:p>
        </p:txBody>
      </p:sp>
    </p:spTree>
    <p:extLst>
      <p:ext uri="{BB962C8B-B14F-4D97-AF65-F5344CB8AC3E}">
        <p14:creationId xmlns:p14="http://schemas.microsoft.com/office/powerpoint/2010/main" val="711075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341644" y="273844"/>
            <a:ext cx="7387372" cy="533765"/>
          </a:xfrm>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1800"/>
            </a:lvl1pPr>
            <a:lvl2pPr>
              <a:defRPr sz="1600"/>
            </a:lvl2pPr>
            <a:lvl3pPr>
              <a:defRPr sz="1400"/>
            </a:lvl3pPr>
            <a:lvl4pPr>
              <a:defRPr sz="12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2689531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Grey_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000" y="841772"/>
            <a:ext cx="8460356" cy="1790700"/>
          </a:xfrm>
          <a:prstGeom prst="rect">
            <a:avLst/>
          </a:prstGeom>
        </p:spPr>
        <p:txBody>
          <a:bodyPr anchor="b"/>
          <a:lstStyle>
            <a:lvl1pPr algn="ctr">
              <a:defRPr sz="45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342000" y="2701528"/>
            <a:ext cx="8460356" cy="1241822"/>
          </a:xfrm>
          <a:prstGeom prst="rect">
            <a:avLst/>
          </a:prstGeo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Tree>
    <p:extLst>
      <p:ext uri="{BB962C8B-B14F-4D97-AF65-F5344CB8AC3E}">
        <p14:creationId xmlns:p14="http://schemas.microsoft.com/office/powerpoint/2010/main" val="148830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ey_Title and bullets">
    <p:spTree>
      <p:nvGrpSpPr>
        <p:cNvPr id="1" name=""/>
        <p:cNvGrpSpPr/>
        <p:nvPr/>
      </p:nvGrpSpPr>
      <p:grpSpPr>
        <a:xfrm>
          <a:off x="0" y="0"/>
          <a:ext cx="0" cy="0"/>
          <a:chOff x="0" y="0"/>
          <a:chExt cx="0" cy="0"/>
        </a:xfrm>
      </p:grpSpPr>
      <p:sp>
        <p:nvSpPr>
          <p:cNvPr id="4" name="Title 1"/>
          <p:cNvSpPr>
            <a:spLocks noGrp="1"/>
          </p:cNvSpPr>
          <p:nvPr>
            <p:ph type="title"/>
          </p:nvPr>
        </p:nvSpPr>
        <p:spPr>
          <a:xfrm>
            <a:off x="341645" y="273844"/>
            <a:ext cx="7380698" cy="533765"/>
          </a:xfrm>
        </p:spPr>
        <p:txBody>
          <a:bodyPr/>
          <a:lstStyle/>
          <a:p>
            <a:r>
              <a:rPr lang="en-GB"/>
              <a:t>Click to edit Master title style</a:t>
            </a:r>
            <a:endParaRPr lang="en-US" dirty="0"/>
          </a:p>
        </p:txBody>
      </p:sp>
      <p:sp>
        <p:nvSpPr>
          <p:cNvPr id="6"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7" name="Content Placeholder 2"/>
          <p:cNvSpPr>
            <a:spLocks noGrp="1"/>
          </p:cNvSpPr>
          <p:nvPr>
            <p:ph idx="1"/>
          </p:nvPr>
        </p:nvSpPr>
        <p:spPr>
          <a:xfrm>
            <a:off x="341644" y="1369219"/>
            <a:ext cx="8460712" cy="3263504"/>
          </a:xfrm>
        </p:spPr>
        <p:txBody>
          <a:bodyPr/>
          <a:lstStyle>
            <a:lvl1pPr>
              <a:defRPr sz="1800"/>
            </a:lvl1pPr>
            <a:lvl2pPr>
              <a:defRPr sz="1600"/>
            </a:lvl2pPr>
            <a:lvl3pPr>
              <a:defRPr sz="1400"/>
            </a:lvl3pPr>
            <a:lvl4pPr>
              <a:defRPr sz="12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85315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Grey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000" y="1282304"/>
            <a:ext cx="8460000" cy="2139553"/>
          </a:xfrm>
          <a:prstGeom prst="rect">
            <a:avLst/>
          </a:prstGeom>
        </p:spPr>
        <p:txBody>
          <a:bodyPr anchor="b"/>
          <a:lstStyle>
            <a:lvl1pPr>
              <a:defRPr sz="450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42000" y="3442098"/>
            <a:ext cx="8460000" cy="1125140"/>
          </a:xfrm>
          <a:prstGeom prst="rect">
            <a:avLst/>
          </a:prstGeo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15459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ey_Title 2 column bullets">
    <p:spTree>
      <p:nvGrpSpPr>
        <p:cNvPr id="1" name=""/>
        <p:cNvGrpSpPr/>
        <p:nvPr/>
      </p:nvGrpSpPr>
      <p:grpSpPr>
        <a:xfrm>
          <a:off x="0" y="0"/>
          <a:ext cx="0" cy="0"/>
          <a:chOff x="0" y="0"/>
          <a:chExt cx="0" cy="0"/>
        </a:xfrm>
      </p:grpSpPr>
      <p:sp>
        <p:nvSpPr>
          <p:cNvPr id="5" name="Title 1"/>
          <p:cNvSpPr>
            <a:spLocks noGrp="1"/>
          </p:cNvSpPr>
          <p:nvPr>
            <p:ph type="title"/>
          </p:nvPr>
        </p:nvSpPr>
        <p:spPr>
          <a:xfrm>
            <a:off x="341644" y="273844"/>
            <a:ext cx="7380698" cy="994172"/>
          </a:xfrm>
        </p:spPr>
        <p:txBody>
          <a:bodyPr/>
          <a:lstStyle>
            <a:lvl1pPr>
              <a:defRPr>
                <a:solidFill>
                  <a:schemeClr val="bg1"/>
                </a:solidFill>
              </a:defRPr>
            </a:lvl1pPr>
          </a:lstStyle>
          <a:p>
            <a:r>
              <a:rPr lang="en-GB"/>
              <a:t>Click to edit Master title style</a:t>
            </a:r>
            <a:endParaRPr lang="en-US" dirty="0"/>
          </a:p>
        </p:txBody>
      </p:sp>
      <p:sp>
        <p:nvSpPr>
          <p:cNvPr id="6" name="Content Placeholder 2"/>
          <p:cNvSpPr>
            <a:spLocks noGrp="1"/>
          </p:cNvSpPr>
          <p:nvPr>
            <p:ph sz="half" idx="1"/>
          </p:nvPr>
        </p:nvSpPr>
        <p:spPr>
          <a:xfrm>
            <a:off x="341644" y="1369219"/>
            <a:ext cx="38862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Content Placeholder 3"/>
          <p:cNvSpPr>
            <a:spLocks noGrp="1"/>
          </p:cNvSpPr>
          <p:nvPr>
            <p:ph sz="half" idx="2"/>
          </p:nvPr>
        </p:nvSpPr>
        <p:spPr>
          <a:xfrm>
            <a:off x="4860000" y="1369219"/>
            <a:ext cx="38862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83315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Grey_Title 2 column bullets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342000" y="273844"/>
            <a:ext cx="7380342" cy="994172"/>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342000"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edit Master text styles</a:t>
            </a:r>
          </a:p>
        </p:txBody>
      </p:sp>
      <p:sp>
        <p:nvSpPr>
          <p:cNvPr id="4" name="Content Placeholder 3"/>
          <p:cNvSpPr>
            <a:spLocks noGrp="1"/>
          </p:cNvSpPr>
          <p:nvPr>
            <p:ph sz="half" idx="2"/>
          </p:nvPr>
        </p:nvSpPr>
        <p:spPr>
          <a:xfrm>
            <a:off x="342000" y="1878806"/>
            <a:ext cx="3868340" cy="2763441"/>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86000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60000" y="1878806"/>
            <a:ext cx="3887391" cy="2763441"/>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61599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ey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1644" y="273844"/>
            <a:ext cx="7380698" cy="994172"/>
          </a:xfrm>
        </p:spPr>
        <p:txBody>
          <a:bodyPr/>
          <a:lstStyle/>
          <a:p>
            <a:r>
              <a:rPr lang="en-GB"/>
              <a:t>Click to edit Master title style</a:t>
            </a:r>
            <a:endParaRPr lang="en-US" dirty="0"/>
          </a:p>
        </p:txBody>
      </p:sp>
    </p:spTree>
    <p:extLst>
      <p:ext uri="{BB962C8B-B14F-4D97-AF65-F5344CB8AC3E}">
        <p14:creationId xmlns:p14="http://schemas.microsoft.com/office/powerpoint/2010/main" val="452920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Grey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47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with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540000" y="1353600"/>
            <a:ext cx="8096399" cy="3161298"/>
          </a:xfrm>
          <a:prstGeom prst="rect">
            <a:avLst/>
          </a:prstGeom>
          <a:effectLst/>
        </p:spPr>
        <p:txBody>
          <a:bodyPr vert="horz"/>
          <a:lstStyle>
            <a:lvl1pPr marL="0" indent="0">
              <a:buFontTx/>
              <a:buNone/>
              <a:defRPr sz="1500">
                <a:latin typeface="Garamond"/>
                <a:cs typeface="Garamond"/>
              </a:defRPr>
            </a:lvl1pPr>
          </a:lstStyle>
          <a:p>
            <a:endParaRPr lang="en-US" dirty="0"/>
          </a:p>
        </p:txBody>
      </p:sp>
      <p:sp>
        <p:nvSpPr>
          <p:cNvPr id="3" name="Text Placeholder 7"/>
          <p:cNvSpPr>
            <a:spLocks noGrp="1"/>
          </p:cNvSpPr>
          <p:nvPr>
            <p:ph type="body" sz="quarter" idx="11"/>
          </p:nvPr>
        </p:nvSpPr>
        <p:spPr>
          <a:xfrm>
            <a:off x="540000" y="504000"/>
            <a:ext cx="6919133" cy="492443"/>
          </a:xfrm>
          <a:prstGeom prst="rect">
            <a:avLst/>
          </a:prstGeom>
        </p:spPr>
        <p:txBody>
          <a:bodyPr vert="horz" wrap="square">
            <a:spAutoFit/>
          </a:bodyPr>
          <a:lstStyle>
            <a:lvl1pPr marL="0" indent="0">
              <a:buFontTx/>
              <a:buNone/>
              <a:defRPr sz="2600" baseline="0">
                <a:solidFill>
                  <a:srgbClr val="575756"/>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4" name="Rectangle 3"/>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8557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Grey_text column bullet column">
    <p:spTree>
      <p:nvGrpSpPr>
        <p:cNvPr id="1" name=""/>
        <p:cNvGrpSpPr/>
        <p:nvPr/>
      </p:nvGrpSpPr>
      <p:grpSpPr>
        <a:xfrm>
          <a:off x="0" y="0"/>
          <a:ext cx="0" cy="0"/>
          <a:chOff x="0" y="0"/>
          <a:chExt cx="0" cy="0"/>
        </a:xfrm>
      </p:grpSpPr>
      <p:sp>
        <p:nvSpPr>
          <p:cNvPr id="5" name="Title 1"/>
          <p:cNvSpPr>
            <a:spLocks noGrp="1"/>
          </p:cNvSpPr>
          <p:nvPr>
            <p:ph type="title"/>
          </p:nvPr>
        </p:nvSpPr>
        <p:spPr>
          <a:xfrm>
            <a:off x="342000" y="342901"/>
            <a:ext cx="2949178" cy="838478"/>
          </a:xfrm>
        </p:spPr>
        <p:txBody>
          <a:bodyPr anchor="t" anchorCtr="0"/>
          <a:lstStyle>
            <a:lvl1pPr>
              <a:defRPr sz="2400">
                <a:solidFill>
                  <a:schemeClr val="bg1"/>
                </a:solidFill>
              </a:defRPr>
            </a:lvl1pPr>
          </a:lstStyle>
          <a:p>
            <a:r>
              <a:rPr lang="en-GB" dirty="0"/>
              <a:t>Click to edit Master title style</a:t>
            </a:r>
            <a:endParaRPr lang="en-US" dirty="0"/>
          </a:p>
        </p:txBody>
      </p:sp>
      <p:sp>
        <p:nvSpPr>
          <p:cNvPr id="6" name="Content Placeholder 2"/>
          <p:cNvSpPr>
            <a:spLocks noGrp="1"/>
          </p:cNvSpPr>
          <p:nvPr>
            <p:ph idx="1"/>
          </p:nvPr>
        </p:nvSpPr>
        <p:spPr>
          <a:xfrm>
            <a:off x="3864508" y="1334891"/>
            <a:ext cx="4652033" cy="3060897"/>
          </a:xfrm>
        </p:spPr>
        <p:txBody>
          <a:bodyPr/>
          <a:lstStyle>
            <a:lvl1pPr>
              <a:defRPr sz="2400">
                <a:solidFill>
                  <a:schemeClr val="bg1"/>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GB"/>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ext Placeholder 3"/>
          <p:cNvSpPr>
            <a:spLocks noGrp="1"/>
          </p:cNvSpPr>
          <p:nvPr>
            <p:ph type="body" sz="half" idx="2"/>
          </p:nvPr>
        </p:nvSpPr>
        <p:spPr>
          <a:xfrm>
            <a:off x="342000" y="1334892"/>
            <a:ext cx="2949178" cy="3066850"/>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Tree>
    <p:extLst>
      <p:ext uri="{BB962C8B-B14F-4D97-AF65-F5344CB8AC3E}">
        <p14:creationId xmlns:p14="http://schemas.microsoft.com/office/powerpoint/2010/main" val="27980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ey_Text column picture">
    <p:spTree>
      <p:nvGrpSpPr>
        <p:cNvPr id="1" name=""/>
        <p:cNvGrpSpPr/>
        <p:nvPr/>
      </p:nvGrpSpPr>
      <p:grpSpPr>
        <a:xfrm>
          <a:off x="0" y="0"/>
          <a:ext cx="0" cy="0"/>
          <a:chOff x="0" y="0"/>
          <a:chExt cx="0" cy="0"/>
        </a:xfrm>
      </p:grpSpPr>
      <p:sp>
        <p:nvSpPr>
          <p:cNvPr id="5" name="Title 1"/>
          <p:cNvSpPr>
            <a:spLocks noGrp="1"/>
          </p:cNvSpPr>
          <p:nvPr>
            <p:ph type="title"/>
          </p:nvPr>
        </p:nvSpPr>
        <p:spPr>
          <a:xfrm>
            <a:off x="342000" y="342900"/>
            <a:ext cx="2949178" cy="845153"/>
          </a:xfrm>
        </p:spPr>
        <p:txBody>
          <a:bodyPr anchor="t" anchorCtr="0"/>
          <a:lstStyle>
            <a:lvl1pPr>
              <a:defRPr sz="2400"/>
            </a:lvl1pPr>
          </a:lstStyle>
          <a:p>
            <a:r>
              <a:rPr lang="en-GB" dirty="0"/>
              <a:t>Click to edit Master title style</a:t>
            </a:r>
            <a:endParaRPr lang="en-US" dirty="0"/>
          </a:p>
        </p:txBody>
      </p:sp>
      <p:sp>
        <p:nvSpPr>
          <p:cNvPr id="6" name="Picture Placeholder 2"/>
          <p:cNvSpPr>
            <a:spLocks noGrp="1" noChangeAspect="1"/>
          </p:cNvSpPr>
          <p:nvPr>
            <p:ph type="pic" idx="1"/>
          </p:nvPr>
        </p:nvSpPr>
        <p:spPr>
          <a:xfrm>
            <a:off x="3887391" y="1335600"/>
            <a:ext cx="4629150" cy="3066141"/>
          </a:xfrm>
        </p:spPr>
        <p:txBody>
          <a:bodyPr lIns="900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dirty="0"/>
              <a:t>Drag picture to placeholder or click icon to add</a:t>
            </a:r>
            <a:endParaRPr lang="en-US" dirty="0"/>
          </a:p>
        </p:txBody>
      </p:sp>
      <p:sp>
        <p:nvSpPr>
          <p:cNvPr id="7" name="Text Placeholder 3"/>
          <p:cNvSpPr>
            <a:spLocks noGrp="1"/>
          </p:cNvSpPr>
          <p:nvPr>
            <p:ph type="body" sz="half" idx="2"/>
          </p:nvPr>
        </p:nvSpPr>
        <p:spPr>
          <a:xfrm>
            <a:off x="342000" y="1335600"/>
            <a:ext cx="2949178" cy="306614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Click to edit Master text styles</a:t>
            </a:r>
          </a:p>
        </p:txBody>
      </p:sp>
    </p:spTree>
    <p:extLst>
      <p:ext uri="{BB962C8B-B14F-4D97-AF65-F5344CB8AC3E}">
        <p14:creationId xmlns:p14="http://schemas.microsoft.com/office/powerpoint/2010/main" val="88427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ey_3x Picture with Caption">
    <p:spTree>
      <p:nvGrpSpPr>
        <p:cNvPr id="1" name=""/>
        <p:cNvGrpSpPr/>
        <p:nvPr/>
      </p:nvGrpSpPr>
      <p:grpSpPr>
        <a:xfrm>
          <a:off x="0" y="0"/>
          <a:ext cx="0" cy="0"/>
          <a:chOff x="0" y="0"/>
          <a:chExt cx="0" cy="0"/>
        </a:xfrm>
      </p:grpSpPr>
      <p:sp>
        <p:nvSpPr>
          <p:cNvPr id="5" name="Text Placeholder 7"/>
          <p:cNvSpPr>
            <a:spLocks noGrp="1"/>
          </p:cNvSpPr>
          <p:nvPr>
            <p:ph type="body" sz="quarter" idx="14"/>
          </p:nvPr>
        </p:nvSpPr>
        <p:spPr>
          <a:xfrm>
            <a:off x="351275" y="3349352"/>
            <a:ext cx="2451674" cy="535531"/>
          </a:xfrm>
          <a:prstGeom prst="rect">
            <a:avLst/>
          </a:prstGeom>
        </p:spPr>
        <p:txBody>
          <a:bodyPr vert="horz" wrap="square">
            <a:spAutoFit/>
          </a:bodyPr>
          <a:lstStyle>
            <a:lvl1pPr marL="0" indent="0">
              <a:buFont typeface="Arial"/>
              <a:buNone/>
              <a:defRPr sz="1600" baseline="0">
                <a:solidFill>
                  <a:schemeClr val="bg1"/>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6" name="Picture Placeholder 6"/>
          <p:cNvSpPr>
            <a:spLocks noGrp="1"/>
          </p:cNvSpPr>
          <p:nvPr>
            <p:ph type="pic" sz="quarter" idx="15"/>
          </p:nvPr>
        </p:nvSpPr>
        <p:spPr>
          <a:xfrm>
            <a:off x="351275" y="1478788"/>
            <a:ext cx="2451674" cy="1704445"/>
          </a:xfrm>
          <a:prstGeom prst="rect">
            <a:avLst/>
          </a:prstGeom>
        </p:spPr>
        <p:txBody>
          <a:bodyPr vert="horz"/>
          <a:lstStyle>
            <a:lvl1pPr marL="0" indent="0">
              <a:buFontTx/>
              <a:buNone/>
              <a:defRPr sz="1500">
                <a:latin typeface="Garamond"/>
                <a:cs typeface="Garamond"/>
              </a:defRPr>
            </a:lvl1pPr>
          </a:lstStyle>
          <a:p>
            <a:endParaRPr lang="en-US" dirty="0"/>
          </a:p>
        </p:txBody>
      </p:sp>
      <p:sp>
        <p:nvSpPr>
          <p:cNvPr id="7" name="Picture Placeholder 6"/>
          <p:cNvSpPr>
            <a:spLocks noGrp="1"/>
          </p:cNvSpPr>
          <p:nvPr>
            <p:ph type="pic" sz="quarter" idx="17"/>
          </p:nvPr>
        </p:nvSpPr>
        <p:spPr>
          <a:xfrm>
            <a:off x="3166439" y="1478788"/>
            <a:ext cx="2451674" cy="1704445"/>
          </a:xfrm>
          <a:prstGeom prst="rect">
            <a:avLst/>
          </a:prstGeom>
        </p:spPr>
        <p:txBody>
          <a:bodyPr vert="horz"/>
          <a:lstStyle>
            <a:lvl1pPr marL="0" indent="0">
              <a:buFontTx/>
              <a:buNone/>
              <a:defRPr sz="1500">
                <a:latin typeface="Garamond"/>
                <a:cs typeface="Garamond"/>
              </a:defRPr>
            </a:lvl1pPr>
          </a:lstStyle>
          <a:p>
            <a:endParaRPr lang="en-US" dirty="0"/>
          </a:p>
        </p:txBody>
      </p:sp>
      <p:sp>
        <p:nvSpPr>
          <p:cNvPr id="8" name="Picture Placeholder 6"/>
          <p:cNvSpPr>
            <a:spLocks noGrp="1"/>
          </p:cNvSpPr>
          <p:nvPr>
            <p:ph type="pic" sz="quarter" idx="19"/>
          </p:nvPr>
        </p:nvSpPr>
        <p:spPr>
          <a:xfrm>
            <a:off x="6023943" y="1478788"/>
            <a:ext cx="2451674" cy="1704445"/>
          </a:xfrm>
          <a:prstGeom prst="rect">
            <a:avLst/>
          </a:prstGeom>
        </p:spPr>
        <p:txBody>
          <a:bodyPr vert="horz"/>
          <a:lstStyle>
            <a:lvl1pPr marL="0" indent="0">
              <a:buFontTx/>
              <a:buNone/>
              <a:defRPr sz="1500">
                <a:latin typeface="Garamond"/>
                <a:cs typeface="Garamond"/>
              </a:defRPr>
            </a:lvl1pPr>
          </a:lstStyle>
          <a:p>
            <a:endParaRPr lang="en-US" dirty="0"/>
          </a:p>
        </p:txBody>
      </p:sp>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0" name="Text Placeholder 7"/>
          <p:cNvSpPr>
            <a:spLocks noGrp="1"/>
          </p:cNvSpPr>
          <p:nvPr>
            <p:ph type="body" sz="quarter" idx="21"/>
          </p:nvPr>
        </p:nvSpPr>
        <p:spPr>
          <a:xfrm>
            <a:off x="6023943" y="3349352"/>
            <a:ext cx="2451674" cy="535531"/>
          </a:xfrm>
          <a:prstGeom prst="rect">
            <a:avLst/>
          </a:prstGeom>
        </p:spPr>
        <p:txBody>
          <a:bodyPr vert="horz" wrap="square">
            <a:spAutoFit/>
          </a:bodyPr>
          <a:lstStyle>
            <a:lvl1pPr marL="0" indent="0">
              <a:buFont typeface="Arial"/>
              <a:buNone/>
              <a:defRPr sz="1600" baseline="0">
                <a:solidFill>
                  <a:schemeClr val="bg1"/>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1" name="Text Placeholder 7"/>
          <p:cNvSpPr>
            <a:spLocks noGrp="1"/>
          </p:cNvSpPr>
          <p:nvPr>
            <p:ph type="body" sz="quarter" idx="22"/>
          </p:nvPr>
        </p:nvSpPr>
        <p:spPr>
          <a:xfrm>
            <a:off x="3166439" y="3349352"/>
            <a:ext cx="2451674" cy="535531"/>
          </a:xfrm>
          <a:prstGeom prst="rect">
            <a:avLst/>
          </a:prstGeom>
        </p:spPr>
        <p:txBody>
          <a:bodyPr vert="horz" wrap="square">
            <a:spAutoFit/>
          </a:bodyPr>
          <a:lstStyle>
            <a:lvl1pPr marL="0" indent="0">
              <a:buFont typeface="Arial"/>
              <a:buNone/>
              <a:defRPr sz="1600" baseline="0">
                <a:solidFill>
                  <a:schemeClr val="bg1"/>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586510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ey_Title 2 column ticks">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15" name="Text Placeholder 16"/>
          <p:cNvSpPr>
            <a:spLocks noGrp="1"/>
          </p:cNvSpPr>
          <p:nvPr>
            <p:ph type="body" sz="quarter" idx="11"/>
          </p:nvPr>
        </p:nvSpPr>
        <p:spPr>
          <a:xfrm>
            <a:off x="341644" y="1396120"/>
            <a:ext cx="3886200" cy="3236603"/>
          </a:xfrm>
          <a:prstGeom prst="rect">
            <a:avLst/>
          </a:prstGeom>
        </p:spPr>
        <p:txBody>
          <a:bodyPr vert="horz"/>
          <a:lstStyle>
            <a:lvl1pPr marL="285750" indent="-285750">
              <a:buFontTx/>
              <a:buBlip>
                <a:blip r:embed="rId2"/>
              </a:buBlip>
              <a:defRPr sz="1600" baseline="0">
                <a:solidFill>
                  <a:schemeClr val="bg1"/>
                </a:solidFill>
                <a:latin typeface="Proxima Nova" charset="0"/>
              </a:defRPr>
            </a:lvl1pPr>
          </a:lstStyle>
          <a:p>
            <a:pPr lvl="0"/>
            <a:r>
              <a:rPr lang="en-GB" dirty="0"/>
              <a:t>Click to edit Master text styles</a:t>
            </a:r>
          </a:p>
        </p:txBody>
      </p:sp>
      <p:sp>
        <p:nvSpPr>
          <p:cNvPr id="17" name="Text Placeholder 16"/>
          <p:cNvSpPr>
            <a:spLocks noGrp="1"/>
          </p:cNvSpPr>
          <p:nvPr>
            <p:ph type="body" sz="quarter" idx="21"/>
          </p:nvPr>
        </p:nvSpPr>
        <p:spPr>
          <a:xfrm>
            <a:off x="4860000" y="1396120"/>
            <a:ext cx="3886200" cy="3236603"/>
          </a:xfrm>
          <a:prstGeom prst="rect">
            <a:avLst/>
          </a:prstGeom>
        </p:spPr>
        <p:txBody>
          <a:bodyPr vert="horz"/>
          <a:lstStyle>
            <a:lvl1pPr marL="285750" indent="-285750">
              <a:buFontTx/>
              <a:buBlip>
                <a:blip r:embed="rId2"/>
              </a:buBlip>
              <a:defRPr sz="1600" baseline="0">
                <a:solidFill>
                  <a:schemeClr val="bg1"/>
                </a:solidFill>
                <a:latin typeface="Proxima Nova" charset="0"/>
              </a:defRPr>
            </a:lvl1pPr>
          </a:lstStyle>
          <a:p>
            <a:pPr lvl="0"/>
            <a:r>
              <a:rPr lang="en-GB" dirty="0"/>
              <a:t>Click to edit Master text styles</a:t>
            </a:r>
          </a:p>
        </p:txBody>
      </p:sp>
    </p:spTree>
    <p:extLst>
      <p:ext uri="{BB962C8B-B14F-4D97-AF65-F5344CB8AC3E}">
        <p14:creationId xmlns:p14="http://schemas.microsoft.com/office/powerpoint/2010/main" val="2675934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rey_Title 1 column ticks">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15" name="Text Placeholder 16"/>
          <p:cNvSpPr>
            <a:spLocks noGrp="1"/>
          </p:cNvSpPr>
          <p:nvPr>
            <p:ph type="body" sz="quarter" idx="11"/>
          </p:nvPr>
        </p:nvSpPr>
        <p:spPr>
          <a:xfrm>
            <a:off x="341644" y="1396120"/>
            <a:ext cx="8455284" cy="3236603"/>
          </a:xfrm>
          <a:prstGeom prst="rect">
            <a:avLst/>
          </a:prstGeom>
        </p:spPr>
        <p:txBody>
          <a:bodyPr vert="horz"/>
          <a:lstStyle>
            <a:lvl1pPr marL="285750" indent="-285750">
              <a:buFontTx/>
              <a:buBlip>
                <a:blip r:embed="rId2"/>
              </a:buBlip>
              <a:defRPr sz="1600" baseline="0">
                <a:solidFill>
                  <a:schemeClr val="bg1"/>
                </a:solidFill>
                <a:latin typeface="Proxima Nova" charset="0"/>
              </a:defRPr>
            </a:lvl1pPr>
          </a:lstStyle>
          <a:p>
            <a:pPr lvl="0"/>
            <a:r>
              <a:rPr lang="en-GB" dirty="0"/>
              <a:t>Click to edit Master text styles</a:t>
            </a:r>
          </a:p>
        </p:txBody>
      </p:sp>
    </p:spTree>
    <p:extLst>
      <p:ext uri="{BB962C8B-B14F-4D97-AF65-F5344CB8AC3E}">
        <p14:creationId xmlns:p14="http://schemas.microsoft.com/office/powerpoint/2010/main" val="40528622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ey_Title 2 x grey box">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15" name="Text Placeholder 16"/>
          <p:cNvSpPr>
            <a:spLocks noGrp="1"/>
          </p:cNvSpPr>
          <p:nvPr>
            <p:ph type="body" sz="quarter" idx="11"/>
          </p:nvPr>
        </p:nvSpPr>
        <p:spPr>
          <a:xfrm>
            <a:off x="341644" y="1396120"/>
            <a:ext cx="3886200" cy="3236603"/>
          </a:xfrm>
          <a:prstGeom prst="rect">
            <a:avLst/>
          </a:prstGeom>
        </p:spPr>
        <p:txBody>
          <a:bodyPr vert="horz"/>
          <a:lstStyle>
            <a:lvl1pPr marL="285750" indent="-285750">
              <a:buFontTx/>
              <a:buBlip>
                <a:blip r:embed="rId2"/>
              </a:buBlip>
              <a:defRPr sz="1600" baseline="0">
                <a:solidFill>
                  <a:srgbClr val="575756"/>
                </a:solidFill>
                <a:latin typeface="Proxima Nova" charset="0"/>
              </a:defRPr>
            </a:lvl1pPr>
          </a:lstStyle>
          <a:p>
            <a:pPr lvl="0"/>
            <a:r>
              <a:rPr lang="en-GB" dirty="0"/>
              <a:t>Click to edit Master text styles</a:t>
            </a:r>
          </a:p>
        </p:txBody>
      </p:sp>
      <p:sp>
        <p:nvSpPr>
          <p:cNvPr id="17" name="Text Placeholder 16"/>
          <p:cNvSpPr>
            <a:spLocks noGrp="1"/>
          </p:cNvSpPr>
          <p:nvPr>
            <p:ph type="body" sz="quarter" idx="21"/>
          </p:nvPr>
        </p:nvSpPr>
        <p:spPr>
          <a:xfrm>
            <a:off x="4860000" y="1396120"/>
            <a:ext cx="3886200" cy="3236603"/>
          </a:xfrm>
          <a:prstGeom prst="rect">
            <a:avLst/>
          </a:prstGeom>
        </p:spPr>
        <p:txBody>
          <a:bodyPr vert="horz"/>
          <a:lstStyle>
            <a:lvl1pPr marL="285750" indent="-285750">
              <a:buFontTx/>
              <a:buBlip>
                <a:blip r:embed="rId2"/>
              </a:buBlip>
              <a:defRPr sz="1600" baseline="0">
                <a:solidFill>
                  <a:srgbClr val="575756"/>
                </a:solidFill>
                <a:latin typeface="Proxima Nova" charset="0"/>
              </a:defRPr>
            </a:lvl1pPr>
          </a:lstStyle>
          <a:p>
            <a:pPr lvl="0"/>
            <a:r>
              <a:rPr lang="en-GB" dirty="0"/>
              <a:t>Click to edit Master text styles</a:t>
            </a:r>
          </a:p>
        </p:txBody>
      </p:sp>
      <p:sp>
        <p:nvSpPr>
          <p:cNvPr id="6" name="Text Placeholder 5"/>
          <p:cNvSpPr>
            <a:spLocks noGrp="1"/>
          </p:cNvSpPr>
          <p:nvPr>
            <p:ph type="body" sz="quarter" idx="15"/>
          </p:nvPr>
        </p:nvSpPr>
        <p:spPr>
          <a:xfrm>
            <a:off x="341644" y="1396119"/>
            <a:ext cx="3883222" cy="3236603"/>
          </a:xfrm>
          <a:prstGeom prst="rect">
            <a:avLst/>
          </a:prstGeom>
          <a:solidFill>
            <a:schemeClr val="bg1">
              <a:lumMod val="85000"/>
            </a:schemeClr>
          </a:solidFill>
        </p:spPr>
        <p:txBody>
          <a:bodyPr vert="horz"/>
          <a:lstStyle>
            <a:lvl1pPr marL="0" indent="0">
              <a:buNone/>
              <a:defRPr sz="1600" baseline="0">
                <a:solidFill>
                  <a:srgbClr val="575756"/>
                </a:solidFill>
                <a:latin typeface="Proxima Nova" charset="0"/>
                <a:cs typeface="Gotham Book"/>
              </a:defRPr>
            </a:lvl1pPr>
            <a:lvl2pPr marL="0" indent="0">
              <a:buNone/>
              <a:defRPr sz="1600">
                <a:solidFill>
                  <a:schemeClr val="tx1">
                    <a:lumMod val="65000"/>
                    <a:lumOff val="35000"/>
                  </a:schemeClr>
                </a:solidFill>
                <a:latin typeface="Gotham Book"/>
                <a:cs typeface="Gotham Book"/>
              </a:defRPr>
            </a:lvl2pPr>
          </a:lstStyle>
          <a:p>
            <a:pPr lvl="0"/>
            <a:r>
              <a:rPr lang="en-GB" dirty="0"/>
              <a:t>Click to edit Master text styles</a:t>
            </a:r>
          </a:p>
        </p:txBody>
      </p:sp>
      <p:sp>
        <p:nvSpPr>
          <p:cNvPr id="7" name="Text Placeholder 8"/>
          <p:cNvSpPr>
            <a:spLocks noGrp="1"/>
          </p:cNvSpPr>
          <p:nvPr>
            <p:ph type="body" sz="quarter" idx="16"/>
          </p:nvPr>
        </p:nvSpPr>
        <p:spPr>
          <a:xfrm>
            <a:off x="341644" y="1818395"/>
            <a:ext cx="3883222" cy="2814327"/>
          </a:xfrm>
          <a:prstGeom prst="rect">
            <a:avLst/>
          </a:prstGeom>
        </p:spPr>
        <p:txBody>
          <a:bodyPr vert="horz"/>
          <a:lstStyle>
            <a:lvl1pPr marL="0" indent="0">
              <a:buNone/>
              <a:defRPr sz="1300" baseline="0">
                <a:solidFill>
                  <a:srgbClr val="575756"/>
                </a:solidFill>
                <a:latin typeface="Proxima Nova" charset="0"/>
                <a:cs typeface="Gotham Book"/>
              </a:defRPr>
            </a:lvl1pPr>
          </a:lstStyle>
          <a:p>
            <a:pPr lvl="0"/>
            <a:r>
              <a:rPr lang="en-GB" dirty="0"/>
              <a:t>Click to edit Master text styles</a:t>
            </a:r>
          </a:p>
        </p:txBody>
      </p:sp>
      <p:sp>
        <p:nvSpPr>
          <p:cNvPr id="8" name="Text Placeholder 5"/>
          <p:cNvSpPr>
            <a:spLocks noGrp="1"/>
          </p:cNvSpPr>
          <p:nvPr>
            <p:ph type="body" sz="quarter" idx="19"/>
          </p:nvPr>
        </p:nvSpPr>
        <p:spPr>
          <a:xfrm>
            <a:off x="4849681" y="1396119"/>
            <a:ext cx="3906838" cy="3236603"/>
          </a:xfrm>
          <a:prstGeom prst="rect">
            <a:avLst/>
          </a:prstGeom>
          <a:solidFill>
            <a:schemeClr val="bg1">
              <a:lumMod val="85000"/>
            </a:schemeClr>
          </a:solidFill>
        </p:spPr>
        <p:txBody>
          <a:bodyPr vert="horz"/>
          <a:lstStyle>
            <a:lvl1pPr marL="0" indent="0">
              <a:buNone/>
              <a:defRPr sz="1600" baseline="0">
                <a:solidFill>
                  <a:srgbClr val="575756"/>
                </a:solidFill>
                <a:latin typeface="Proxima Nova" charset="0"/>
                <a:cs typeface="Gotham Book"/>
              </a:defRPr>
            </a:lvl1pPr>
            <a:lvl2pPr marL="0" indent="0">
              <a:buNone/>
              <a:defRPr sz="1600">
                <a:solidFill>
                  <a:schemeClr val="tx1">
                    <a:lumMod val="65000"/>
                    <a:lumOff val="35000"/>
                  </a:schemeClr>
                </a:solidFill>
                <a:latin typeface="Gotham Book"/>
                <a:cs typeface="Gotham Book"/>
              </a:defRPr>
            </a:lvl2pPr>
          </a:lstStyle>
          <a:p>
            <a:pPr lvl="0"/>
            <a:r>
              <a:rPr lang="en-GB" dirty="0"/>
              <a:t>Click to edit Master text styles</a:t>
            </a:r>
          </a:p>
        </p:txBody>
      </p:sp>
      <p:sp>
        <p:nvSpPr>
          <p:cNvPr id="10" name="Text Placeholder 8"/>
          <p:cNvSpPr>
            <a:spLocks noGrp="1"/>
          </p:cNvSpPr>
          <p:nvPr>
            <p:ph type="body" sz="quarter" idx="22"/>
          </p:nvPr>
        </p:nvSpPr>
        <p:spPr>
          <a:xfrm>
            <a:off x="4849681" y="1818395"/>
            <a:ext cx="3906838" cy="2814327"/>
          </a:xfrm>
          <a:prstGeom prst="rect">
            <a:avLst/>
          </a:prstGeom>
        </p:spPr>
        <p:txBody>
          <a:bodyPr vert="horz"/>
          <a:lstStyle>
            <a:lvl1pPr marL="0" indent="0">
              <a:buNone/>
              <a:defRPr sz="1300" baseline="0">
                <a:solidFill>
                  <a:srgbClr val="575756"/>
                </a:solidFill>
                <a:latin typeface="Proxima Nova" charset="0"/>
                <a:cs typeface="Gotham Book"/>
              </a:defRPr>
            </a:lvl1pPr>
          </a:lstStyle>
          <a:p>
            <a:pPr lvl="0"/>
            <a:r>
              <a:rPr lang="en-GB" dirty="0"/>
              <a:t>Click to edit Master text styles</a:t>
            </a:r>
          </a:p>
        </p:txBody>
      </p:sp>
    </p:spTree>
    <p:extLst>
      <p:ext uri="{BB962C8B-B14F-4D97-AF65-F5344CB8AC3E}">
        <p14:creationId xmlns:p14="http://schemas.microsoft.com/office/powerpoint/2010/main" val="31298722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Grey_Title 15x logos">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7" name="Picture Placeholder 4"/>
          <p:cNvSpPr>
            <a:spLocks noGrp="1"/>
          </p:cNvSpPr>
          <p:nvPr>
            <p:ph type="pic" sz="quarter" idx="17"/>
          </p:nvPr>
        </p:nvSpPr>
        <p:spPr>
          <a:xfrm>
            <a:off x="342000" y="14588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8" name="Picture Placeholder 4"/>
          <p:cNvSpPr>
            <a:spLocks noGrp="1"/>
          </p:cNvSpPr>
          <p:nvPr>
            <p:ph type="pic" sz="quarter" idx="26"/>
          </p:nvPr>
        </p:nvSpPr>
        <p:spPr>
          <a:xfrm>
            <a:off x="2100841" y="14588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0" name="Picture Placeholder 4"/>
          <p:cNvSpPr>
            <a:spLocks noGrp="1"/>
          </p:cNvSpPr>
          <p:nvPr>
            <p:ph type="pic" sz="quarter" idx="29"/>
          </p:nvPr>
        </p:nvSpPr>
        <p:spPr>
          <a:xfrm>
            <a:off x="3859682" y="14588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1" name="Picture Placeholder 4"/>
          <p:cNvSpPr>
            <a:spLocks noGrp="1"/>
          </p:cNvSpPr>
          <p:nvPr>
            <p:ph type="pic" sz="quarter" idx="32"/>
          </p:nvPr>
        </p:nvSpPr>
        <p:spPr>
          <a:xfrm>
            <a:off x="5618523" y="14588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3" name="Picture Placeholder 4"/>
          <p:cNvSpPr>
            <a:spLocks noGrp="1"/>
          </p:cNvSpPr>
          <p:nvPr>
            <p:ph type="pic" sz="quarter" idx="33"/>
          </p:nvPr>
        </p:nvSpPr>
        <p:spPr>
          <a:xfrm>
            <a:off x="7377365" y="14588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4" name="Picture Placeholder 4"/>
          <p:cNvSpPr>
            <a:spLocks noGrp="1"/>
          </p:cNvSpPr>
          <p:nvPr>
            <p:ph type="pic" sz="quarter" idx="34"/>
          </p:nvPr>
        </p:nvSpPr>
        <p:spPr>
          <a:xfrm>
            <a:off x="342000" y="26272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5" name="Picture Placeholder 4"/>
          <p:cNvSpPr>
            <a:spLocks noGrp="1"/>
          </p:cNvSpPr>
          <p:nvPr>
            <p:ph type="pic" sz="quarter" idx="35"/>
          </p:nvPr>
        </p:nvSpPr>
        <p:spPr>
          <a:xfrm>
            <a:off x="2100841" y="26272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6" name="Picture Placeholder 4"/>
          <p:cNvSpPr>
            <a:spLocks noGrp="1"/>
          </p:cNvSpPr>
          <p:nvPr>
            <p:ph type="pic" sz="quarter" idx="36"/>
          </p:nvPr>
        </p:nvSpPr>
        <p:spPr>
          <a:xfrm>
            <a:off x="3859682" y="26272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7" name="Picture Placeholder 4"/>
          <p:cNvSpPr>
            <a:spLocks noGrp="1"/>
          </p:cNvSpPr>
          <p:nvPr>
            <p:ph type="pic" sz="quarter" idx="37"/>
          </p:nvPr>
        </p:nvSpPr>
        <p:spPr>
          <a:xfrm>
            <a:off x="5618523" y="26272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8" name="Picture Placeholder 4"/>
          <p:cNvSpPr>
            <a:spLocks noGrp="1"/>
          </p:cNvSpPr>
          <p:nvPr>
            <p:ph type="pic" sz="quarter" idx="38"/>
          </p:nvPr>
        </p:nvSpPr>
        <p:spPr>
          <a:xfrm>
            <a:off x="7377365" y="26272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19" name="Picture Placeholder 4"/>
          <p:cNvSpPr>
            <a:spLocks noGrp="1"/>
          </p:cNvSpPr>
          <p:nvPr>
            <p:ph type="pic" sz="quarter" idx="39"/>
          </p:nvPr>
        </p:nvSpPr>
        <p:spPr>
          <a:xfrm>
            <a:off x="342000" y="37956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20" name="Picture Placeholder 4"/>
          <p:cNvSpPr>
            <a:spLocks noGrp="1"/>
          </p:cNvSpPr>
          <p:nvPr>
            <p:ph type="pic" sz="quarter" idx="40"/>
          </p:nvPr>
        </p:nvSpPr>
        <p:spPr>
          <a:xfrm>
            <a:off x="2100841" y="37956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21" name="Picture Placeholder 4"/>
          <p:cNvSpPr>
            <a:spLocks noGrp="1"/>
          </p:cNvSpPr>
          <p:nvPr>
            <p:ph type="pic" sz="quarter" idx="41"/>
          </p:nvPr>
        </p:nvSpPr>
        <p:spPr>
          <a:xfrm>
            <a:off x="3859682" y="37956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22" name="Picture Placeholder 4"/>
          <p:cNvSpPr>
            <a:spLocks noGrp="1"/>
          </p:cNvSpPr>
          <p:nvPr>
            <p:ph type="pic" sz="quarter" idx="42"/>
          </p:nvPr>
        </p:nvSpPr>
        <p:spPr>
          <a:xfrm>
            <a:off x="5618523" y="3795637"/>
            <a:ext cx="1440000" cy="900000"/>
          </a:xfrm>
          <a:prstGeom prst="rect">
            <a:avLst/>
          </a:prstGeom>
        </p:spPr>
        <p:txBody>
          <a:bodyPr vert="horz"/>
          <a:lstStyle>
            <a:lvl1pPr marL="0" indent="0">
              <a:buNone/>
              <a:defRPr sz="900">
                <a:latin typeface="Garamond"/>
                <a:cs typeface="Garamond"/>
              </a:defRPr>
            </a:lvl1pPr>
          </a:lstStyle>
          <a:p>
            <a:endParaRPr lang="en-US" dirty="0"/>
          </a:p>
        </p:txBody>
      </p:sp>
      <p:sp>
        <p:nvSpPr>
          <p:cNvPr id="23" name="Picture Placeholder 4"/>
          <p:cNvSpPr>
            <a:spLocks noGrp="1"/>
          </p:cNvSpPr>
          <p:nvPr>
            <p:ph type="pic" sz="quarter" idx="43"/>
          </p:nvPr>
        </p:nvSpPr>
        <p:spPr>
          <a:xfrm>
            <a:off x="7377365" y="3795637"/>
            <a:ext cx="1440000" cy="900000"/>
          </a:xfrm>
          <a:prstGeom prst="rect">
            <a:avLst/>
          </a:prstGeom>
        </p:spPr>
        <p:txBody>
          <a:bodyPr vert="horz"/>
          <a:lstStyle>
            <a:lvl1pPr marL="0" indent="0">
              <a:buNone/>
              <a:defRPr sz="900">
                <a:latin typeface="Garamond"/>
                <a:cs typeface="Garamond"/>
              </a:defRPr>
            </a:lvl1pPr>
          </a:lstStyle>
          <a:p>
            <a:endParaRPr lang="en-US" dirty="0"/>
          </a:p>
        </p:txBody>
      </p:sp>
    </p:spTree>
    <p:extLst>
      <p:ext uri="{BB962C8B-B14F-4D97-AF65-F5344CB8AC3E}">
        <p14:creationId xmlns:p14="http://schemas.microsoft.com/office/powerpoint/2010/main" val="2388758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ey_Title 12x logos">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6" name="Picture Placeholder 4"/>
          <p:cNvSpPr>
            <a:spLocks noGrp="1"/>
          </p:cNvSpPr>
          <p:nvPr>
            <p:ph type="pic" sz="quarter" idx="17"/>
          </p:nvPr>
        </p:nvSpPr>
        <p:spPr>
          <a:xfrm>
            <a:off x="342000" y="1331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7" name="Picture Placeholder 4"/>
          <p:cNvSpPr>
            <a:spLocks noGrp="1"/>
          </p:cNvSpPr>
          <p:nvPr>
            <p:ph type="pic" sz="quarter" idx="21"/>
          </p:nvPr>
        </p:nvSpPr>
        <p:spPr>
          <a:xfrm>
            <a:off x="342000" y="2518969"/>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8" name="Picture Placeholder 4"/>
          <p:cNvSpPr>
            <a:spLocks noGrp="1"/>
          </p:cNvSpPr>
          <p:nvPr>
            <p:ph type="pic" sz="quarter" idx="25"/>
          </p:nvPr>
        </p:nvSpPr>
        <p:spPr>
          <a:xfrm>
            <a:off x="342000" y="3706301"/>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0" name="Picture Placeholder 4"/>
          <p:cNvSpPr>
            <a:spLocks noGrp="1"/>
          </p:cNvSpPr>
          <p:nvPr>
            <p:ph type="pic" sz="quarter" idx="26"/>
          </p:nvPr>
        </p:nvSpPr>
        <p:spPr>
          <a:xfrm>
            <a:off x="2591291" y="1331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1" name="Picture Placeholder 4"/>
          <p:cNvSpPr>
            <a:spLocks noGrp="1"/>
          </p:cNvSpPr>
          <p:nvPr>
            <p:ph type="pic" sz="quarter" idx="27"/>
          </p:nvPr>
        </p:nvSpPr>
        <p:spPr>
          <a:xfrm>
            <a:off x="2591291" y="2518969"/>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3" name="Picture Placeholder 4"/>
          <p:cNvSpPr>
            <a:spLocks noGrp="1"/>
          </p:cNvSpPr>
          <p:nvPr>
            <p:ph type="pic" sz="quarter" idx="28"/>
          </p:nvPr>
        </p:nvSpPr>
        <p:spPr>
          <a:xfrm>
            <a:off x="2591291" y="3706301"/>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4" name="Picture Placeholder 4"/>
          <p:cNvSpPr>
            <a:spLocks noGrp="1"/>
          </p:cNvSpPr>
          <p:nvPr>
            <p:ph type="pic" sz="quarter" idx="29"/>
          </p:nvPr>
        </p:nvSpPr>
        <p:spPr>
          <a:xfrm>
            <a:off x="4840582" y="1331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5" name="Picture Placeholder 4"/>
          <p:cNvSpPr>
            <a:spLocks noGrp="1"/>
          </p:cNvSpPr>
          <p:nvPr>
            <p:ph type="pic" sz="quarter" idx="30"/>
          </p:nvPr>
        </p:nvSpPr>
        <p:spPr>
          <a:xfrm>
            <a:off x="4839313" y="2518969"/>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6" name="Picture Placeholder 4"/>
          <p:cNvSpPr>
            <a:spLocks noGrp="1"/>
          </p:cNvSpPr>
          <p:nvPr>
            <p:ph type="pic" sz="quarter" idx="31"/>
          </p:nvPr>
        </p:nvSpPr>
        <p:spPr>
          <a:xfrm>
            <a:off x="4839313" y="3706301"/>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7" name="Picture Placeholder 4"/>
          <p:cNvSpPr>
            <a:spLocks noGrp="1"/>
          </p:cNvSpPr>
          <p:nvPr>
            <p:ph type="pic" sz="quarter" idx="32"/>
          </p:nvPr>
        </p:nvSpPr>
        <p:spPr>
          <a:xfrm>
            <a:off x="7089872" y="1331637"/>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8" name="Picture Placeholder 4"/>
          <p:cNvSpPr>
            <a:spLocks noGrp="1"/>
          </p:cNvSpPr>
          <p:nvPr>
            <p:ph type="pic" sz="quarter" idx="33"/>
          </p:nvPr>
        </p:nvSpPr>
        <p:spPr>
          <a:xfrm>
            <a:off x="7089872" y="2518969"/>
            <a:ext cx="1726527" cy="1002931"/>
          </a:xfrm>
          <a:prstGeom prst="rect">
            <a:avLst/>
          </a:prstGeom>
        </p:spPr>
        <p:txBody>
          <a:bodyPr vert="horz"/>
          <a:lstStyle>
            <a:lvl1pPr marL="0" indent="0">
              <a:buNone/>
              <a:defRPr sz="900">
                <a:latin typeface="Garamond"/>
                <a:cs typeface="Garamond"/>
              </a:defRPr>
            </a:lvl1pPr>
          </a:lstStyle>
          <a:p>
            <a:endParaRPr lang="en-US" dirty="0"/>
          </a:p>
        </p:txBody>
      </p:sp>
      <p:sp>
        <p:nvSpPr>
          <p:cNvPr id="19" name="Picture Placeholder 4"/>
          <p:cNvSpPr>
            <a:spLocks noGrp="1"/>
          </p:cNvSpPr>
          <p:nvPr>
            <p:ph type="pic" sz="quarter" idx="34"/>
          </p:nvPr>
        </p:nvSpPr>
        <p:spPr>
          <a:xfrm>
            <a:off x="7089872" y="3706301"/>
            <a:ext cx="1726527" cy="1002931"/>
          </a:xfrm>
          <a:prstGeom prst="rect">
            <a:avLst/>
          </a:prstGeom>
        </p:spPr>
        <p:txBody>
          <a:bodyPr vert="horz"/>
          <a:lstStyle>
            <a:lvl1pPr marL="0" indent="0">
              <a:buNone/>
              <a:defRPr sz="900">
                <a:latin typeface="Garamond"/>
                <a:cs typeface="Garamond"/>
              </a:defRPr>
            </a:lvl1pPr>
          </a:lstStyle>
          <a:p>
            <a:endParaRPr lang="en-US" dirty="0"/>
          </a:p>
        </p:txBody>
      </p:sp>
    </p:spTree>
    <p:extLst>
      <p:ext uri="{BB962C8B-B14F-4D97-AF65-F5344CB8AC3E}">
        <p14:creationId xmlns:p14="http://schemas.microsoft.com/office/powerpoint/2010/main" val="2086485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ey_Title 6x logos">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6" name="Picture Placeholder 4"/>
          <p:cNvSpPr>
            <a:spLocks noGrp="1"/>
          </p:cNvSpPr>
          <p:nvPr>
            <p:ph type="pic" sz="quarter" idx="17"/>
          </p:nvPr>
        </p:nvSpPr>
        <p:spPr>
          <a:xfrm>
            <a:off x="342000" y="1306578"/>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7" name="Picture Placeholder 4"/>
          <p:cNvSpPr>
            <a:spLocks noGrp="1"/>
          </p:cNvSpPr>
          <p:nvPr>
            <p:ph type="pic" sz="quarter" idx="21"/>
          </p:nvPr>
        </p:nvSpPr>
        <p:spPr>
          <a:xfrm>
            <a:off x="342000" y="3178775"/>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8" name="Picture Placeholder 4"/>
          <p:cNvSpPr>
            <a:spLocks noGrp="1"/>
          </p:cNvSpPr>
          <p:nvPr>
            <p:ph type="pic" sz="quarter" idx="22"/>
          </p:nvPr>
        </p:nvSpPr>
        <p:spPr>
          <a:xfrm>
            <a:off x="6302286" y="1306578"/>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10" name="Picture Placeholder 4"/>
          <p:cNvSpPr>
            <a:spLocks noGrp="1"/>
          </p:cNvSpPr>
          <p:nvPr>
            <p:ph type="pic" sz="quarter" idx="23"/>
          </p:nvPr>
        </p:nvSpPr>
        <p:spPr>
          <a:xfrm>
            <a:off x="6302286" y="3178775"/>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11" name="Picture Placeholder 4"/>
          <p:cNvSpPr>
            <a:spLocks noGrp="1"/>
          </p:cNvSpPr>
          <p:nvPr>
            <p:ph type="pic" sz="quarter" idx="24"/>
          </p:nvPr>
        </p:nvSpPr>
        <p:spPr>
          <a:xfrm>
            <a:off x="3322143" y="1306578"/>
            <a:ext cx="2520000" cy="1620000"/>
          </a:xfrm>
          <a:prstGeom prst="rect">
            <a:avLst/>
          </a:prstGeom>
        </p:spPr>
        <p:txBody>
          <a:bodyPr vert="horz"/>
          <a:lstStyle>
            <a:lvl1pPr marL="0" indent="0">
              <a:buNone/>
              <a:defRPr sz="900">
                <a:latin typeface="Garamond"/>
                <a:cs typeface="Garamond"/>
              </a:defRPr>
            </a:lvl1pPr>
          </a:lstStyle>
          <a:p>
            <a:endParaRPr lang="en-US" dirty="0"/>
          </a:p>
        </p:txBody>
      </p:sp>
      <p:sp>
        <p:nvSpPr>
          <p:cNvPr id="13" name="Picture Placeholder 4"/>
          <p:cNvSpPr>
            <a:spLocks noGrp="1"/>
          </p:cNvSpPr>
          <p:nvPr>
            <p:ph type="pic" sz="quarter" idx="25"/>
          </p:nvPr>
        </p:nvSpPr>
        <p:spPr>
          <a:xfrm>
            <a:off x="3322143" y="3178775"/>
            <a:ext cx="2520000" cy="1620000"/>
          </a:xfrm>
          <a:prstGeom prst="rect">
            <a:avLst/>
          </a:prstGeom>
        </p:spPr>
        <p:txBody>
          <a:bodyPr vert="horz"/>
          <a:lstStyle>
            <a:lvl1pPr marL="0" indent="0">
              <a:buNone/>
              <a:defRPr sz="900">
                <a:latin typeface="Garamond"/>
                <a:cs typeface="Garamond"/>
              </a:defRPr>
            </a:lvl1pPr>
          </a:lstStyle>
          <a:p>
            <a:endParaRPr lang="en-US" dirty="0"/>
          </a:p>
        </p:txBody>
      </p:sp>
    </p:spTree>
    <p:extLst>
      <p:ext uri="{BB962C8B-B14F-4D97-AF65-F5344CB8AC3E}">
        <p14:creationId xmlns:p14="http://schemas.microsoft.com/office/powerpoint/2010/main" val="1209217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ey_Title 3x columns">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342000" y="342900"/>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342000" y="8980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cxnSp>
        <p:nvCxnSpPr>
          <p:cNvPr id="14" name="Straight Connector 13"/>
          <p:cNvCxnSpPr/>
          <p:nvPr/>
        </p:nvCxnSpPr>
        <p:spPr>
          <a:xfrm>
            <a:off x="3042707" y="1486832"/>
            <a:ext cx="0" cy="3240000"/>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85062" y="1486833"/>
            <a:ext cx="0" cy="3240000"/>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 Placeholder 16"/>
          <p:cNvSpPr>
            <a:spLocks noGrp="1"/>
          </p:cNvSpPr>
          <p:nvPr>
            <p:ph type="body" sz="quarter" idx="11" hasCustomPrompt="1"/>
          </p:nvPr>
        </p:nvSpPr>
        <p:spPr>
          <a:xfrm>
            <a:off x="341644" y="1396121"/>
            <a:ext cx="2474975" cy="232446"/>
          </a:xfrm>
          <a:prstGeom prst="rect">
            <a:avLst/>
          </a:prstGeom>
        </p:spPr>
        <p:txBody>
          <a:bodyPr vert="horz">
            <a:normAutofit/>
          </a:bodyPr>
          <a:lstStyle>
            <a:lvl1pPr marL="0" indent="0">
              <a:buFontTx/>
              <a:buNone/>
              <a:defRPr sz="1400" b="0" i="0" baseline="0">
                <a:solidFill>
                  <a:srgbClr val="EE7203"/>
                </a:solidFill>
                <a:latin typeface="Proxima Nova Semibold" charset="0"/>
                <a:ea typeface="Proxima Nova Semibold" charset="0"/>
                <a:cs typeface="Proxima Nova Semibold" charset="0"/>
              </a:defRPr>
            </a:lvl1pPr>
          </a:lstStyle>
          <a:p>
            <a:pPr lvl="0"/>
            <a:r>
              <a:rPr lang="en-GB" dirty="0"/>
              <a:t>Click to edit Master styles</a:t>
            </a:r>
          </a:p>
        </p:txBody>
      </p:sp>
      <p:sp>
        <p:nvSpPr>
          <p:cNvPr id="17" name="Text Placeholder 16"/>
          <p:cNvSpPr>
            <a:spLocks noGrp="1"/>
          </p:cNvSpPr>
          <p:nvPr>
            <p:ph type="body" sz="quarter" idx="21" hasCustomPrompt="1"/>
          </p:nvPr>
        </p:nvSpPr>
        <p:spPr>
          <a:xfrm>
            <a:off x="3326397" y="1396121"/>
            <a:ext cx="2474975" cy="232446"/>
          </a:xfrm>
          <a:prstGeom prst="rect">
            <a:avLst/>
          </a:prstGeom>
        </p:spPr>
        <p:txBody>
          <a:bodyPr vert="horz">
            <a:normAutofit/>
          </a:bodyPr>
          <a:lstStyle>
            <a:lvl1pPr marL="0" indent="0">
              <a:buFontTx/>
              <a:buNone/>
              <a:defRPr sz="1400" b="0" i="0" baseline="0">
                <a:solidFill>
                  <a:srgbClr val="EE7203"/>
                </a:solidFill>
                <a:latin typeface="Proxima Nova Semibold" charset="0"/>
                <a:ea typeface="Proxima Nova Semibold" charset="0"/>
                <a:cs typeface="Proxima Nova Semibold" charset="0"/>
              </a:defRPr>
            </a:lvl1pPr>
          </a:lstStyle>
          <a:p>
            <a:pPr lvl="0"/>
            <a:r>
              <a:rPr lang="en-GB" dirty="0"/>
              <a:t>Click to edit </a:t>
            </a:r>
            <a:r>
              <a:rPr lang="en-GB"/>
              <a:t>Master styles</a:t>
            </a:r>
            <a:endParaRPr lang="en-GB" dirty="0"/>
          </a:p>
        </p:txBody>
      </p:sp>
      <p:sp>
        <p:nvSpPr>
          <p:cNvPr id="18" name="Text Placeholder 16"/>
          <p:cNvSpPr>
            <a:spLocks noGrp="1"/>
          </p:cNvSpPr>
          <p:nvPr>
            <p:ph type="body" sz="quarter" idx="22" hasCustomPrompt="1"/>
          </p:nvPr>
        </p:nvSpPr>
        <p:spPr>
          <a:xfrm>
            <a:off x="6341976" y="1396121"/>
            <a:ext cx="2474975" cy="232446"/>
          </a:xfrm>
          <a:prstGeom prst="rect">
            <a:avLst/>
          </a:prstGeom>
        </p:spPr>
        <p:txBody>
          <a:bodyPr vert="horz">
            <a:normAutofit/>
          </a:bodyPr>
          <a:lstStyle>
            <a:lvl1pPr marL="0" indent="0">
              <a:buFontTx/>
              <a:buNone/>
              <a:defRPr sz="1400" b="0" i="0" baseline="0">
                <a:solidFill>
                  <a:srgbClr val="EE7203"/>
                </a:solidFill>
                <a:latin typeface="Proxima Nova Semibold" charset="0"/>
                <a:ea typeface="Proxima Nova Semibold" charset="0"/>
                <a:cs typeface="Proxima Nova Semibold" charset="0"/>
              </a:defRPr>
            </a:lvl1pPr>
          </a:lstStyle>
          <a:p>
            <a:pPr lvl="0"/>
            <a:r>
              <a:rPr lang="en-GB" dirty="0"/>
              <a:t>Click to edit </a:t>
            </a:r>
            <a:r>
              <a:rPr lang="en-GB"/>
              <a:t>Master styles</a:t>
            </a:r>
            <a:endParaRPr lang="en-GB" dirty="0"/>
          </a:p>
        </p:txBody>
      </p:sp>
      <p:sp>
        <p:nvSpPr>
          <p:cNvPr id="20" name="Text Placeholder 16"/>
          <p:cNvSpPr>
            <a:spLocks noGrp="1"/>
          </p:cNvSpPr>
          <p:nvPr>
            <p:ph type="body" sz="quarter" idx="23" hasCustomPrompt="1"/>
          </p:nvPr>
        </p:nvSpPr>
        <p:spPr>
          <a:xfrm>
            <a:off x="341644" y="1763216"/>
            <a:ext cx="2474975" cy="2963616"/>
          </a:xfrm>
          <a:prstGeom prst="rect">
            <a:avLst/>
          </a:prstGeom>
        </p:spPr>
        <p:txBody>
          <a:bodyPr vert="horz">
            <a:normAutofit/>
          </a:bodyPr>
          <a:lstStyle>
            <a:lvl1pPr marL="171450" indent="-171450">
              <a:buFont typeface="Arial" charset="0"/>
              <a:buChar char="•"/>
              <a:defRPr sz="1050" b="0" i="0" baseline="0">
                <a:solidFill>
                  <a:schemeClr val="bg1"/>
                </a:solidFill>
                <a:latin typeface="Proxima Nova" charset="0"/>
                <a:ea typeface="Proxima Nova" charset="0"/>
                <a:cs typeface="Proxima Nova" charset="0"/>
              </a:defRPr>
            </a:lvl1pPr>
          </a:lstStyle>
          <a:p>
            <a:pPr lvl="0"/>
            <a:r>
              <a:rPr lang="en-GB" dirty="0"/>
              <a:t>Click to edit Master styles</a:t>
            </a:r>
          </a:p>
        </p:txBody>
      </p:sp>
      <p:sp>
        <p:nvSpPr>
          <p:cNvPr id="21" name="Text Placeholder 16"/>
          <p:cNvSpPr>
            <a:spLocks noGrp="1"/>
          </p:cNvSpPr>
          <p:nvPr>
            <p:ph type="body" sz="quarter" idx="24" hasCustomPrompt="1"/>
          </p:nvPr>
        </p:nvSpPr>
        <p:spPr>
          <a:xfrm>
            <a:off x="3326397" y="1763216"/>
            <a:ext cx="2474975" cy="2963616"/>
          </a:xfrm>
          <a:prstGeom prst="rect">
            <a:avLst/>
          </a:prstGeom>
        </p:spPr>
        <p:txBody>
          <a:bodyPr vert="horz">
            <a:normAutofit/>
          </a:bodyPr>
          <a:lstStyle>
            <a:lvl1pPr marL="171450" indent="-171450">
              <a:buFont typeface="Arial" charset="0"/>
              <a:buChar char="•"/>
              <a:defRPr sz="1050" b="0" i="0" baseline="0">
                <a:solidFill>
                  <a:schemeClr val="bg1"/>
                </a:solidFill>
                <a:latin typeface="Proxima Nova" charset="0"/>
                <a:ea typeface="Proxima Nova" charset="0"/>
                <a:cs typeface="Proxima Nova" charset="0"/>
              </a:defRPr>
            </a:lvl1pPr>
          </a:lstStyle>
          <a:p>
            <a:pPr lvl="0"/>
            <a:r>
              <a:rPr lang="en-GB" dirty="0"/>
              <a:t>Click to edit </a:t>
            </a:r>
            <a:r>
              <a:rPr lang="en-GB"/>
              <a:t>Master styles</a:t>
            </a:r>
            <a:endParaRPr lang="en-GB" dirty="0"/>
          </a:p>
        </p:txBody>
      </p:sp>
      <p:sp>
        <p:nvSpPr>
          <p:cNvPr id="22" name="Text Placeholder 16"/>
          <p:cNvSpPr>
            <a:spLocks noGrp="1"/>
          </p:cNvSpPr>
          <p:nvPr>
            <p:ph type="body" sz="quarter" idx="25" hasCustomPrompt="1"/>
          </p:nvPr>
        </p:nvSpPr>
        <p:spPr>
          <a:xfrm>
            <a:off x="6341976" y="1763216"/>
            <a:ext cx="2474975" cy="2963616"/>
          </a:xfrm>
          <a:prstGeom prst="rect">
            <a:avLst/>
          </a:prstGeom>
        </p:spPr>
        <p:txBody>
          <a:bodyPr vert="horz">
            <a:normAutofit/>
          </a:bodyPr>
          <a:lstStyle>
            <a:lvl1pPr marL="171450" indent="-171450">
              <a:buFont typeface="Arial" charset="0"/>
              <a:buChar char="•"/>
              <a:defRPr sz="1050" b="0" i="0" baseline="0">
                <a:solidFill>
                  <a:schemeClr val="bg1"/>
                </a:solidFill>
                <a:latin typeface="Proxima Nova" charset="0"/>
                <a:ea typeface="Proxima Nova" charset="0"/>
                <a:cs typeface="Proxima Nova" charset="0"/>
              </a:defRPr>
            </a:lvl1pPr>
          </a:lstStyle>
          <a:p>
            <a:pPr lvl="0"/>
            <a:r>
              <a:rPr lang="en-GB" dirty="0"/>
              <a:t>Click to edit </a:t>
            </a:r>
            <a:r>
              <a:rPr lang="en-GB"/>
              <a:t>Master styles</a:t>
            </a:r>
            <a:endParaRPr lang="en-GB" dirty="0"/>
          </a:p>
        </p:txBody>
      </p:sp>
    </p:spTree>
    <p:extLst>
      <p:ext uri="{BB962C8B-B14F-4D97-AF65-F5344CB8AC3E}">
        <p14:creationId xmlns:p14="http://schemas.microsoft.com/office/powerpoint/2010/main" val="409559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 Quot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622709" y="6184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
        <p:nvSpPr>
          <p:cNvPr id="4" name="Text Placeholder 8"/>
          <p:cNvSpPr>
            <a:spLocks noGrp="1"/>
          </p:cNvSpPr>
          <p:nvPr>
            <p:ph type="body" sz="quarter" idx="13"/>
          </p:nvPr>
        </p:nvSpPr>
        <p:spPr>
          <a:xfrm>
            <a:off x="1547534" y="1186222"/>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6" name="Text Placeholder 7"/>
          <p:cNvSpPr>
            <a:spLocks noGrp="1"/>
          </p:cNvSpPr>
          <p:nvPr>
            <p:ph type="body" sz="quarter" idx="14"/>
          </p:nvPr>
        </p:nvSpPr>
        <p:spPr>
          <a:xfrm>
            <a:off x="1547534" y="1758861"/>
            <a:ext cx="4467225" cy="338554"/>
          </a:xfrm>
          <a:prstGeom prst="rect">
            <a:avLst/>
          </a:prstGeom>
        </p:spPr>
        <p:txBody>
          <a:bodyPr vert="horz">
            <a:spAutoFit/>
          </a:bodyPr>
          <a:lstStyle>
            <a:lvl1pPr marL="0" indent="0">
              <a:buFontTx/>
              <a:buNone/>
              <a:defRPr sz="1600" baseline="0">
                <a:solidFill>
                  <a:srgbClr val="575756"/>
                </a:solidFill>
                <a:latin typeface="Proxima Nova Semibold" charset="0"/>
                <a:cs typeface="Gotham Medium"/>
              </a:defRPr>
            </a:lvl1pPr>
            <a:lvl2pPr marL="265113" indent="-265113">
              <a:buFont typeface="Arial"/>
              <a:buChar char="•"/>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Tree>
    <p:extLst>
      <p:ext uri="{BB962C8B-B14F-4D97-AF65-F5344CB8AC3E}">
        <p14:creationId xmlns:p14="http://schemas.microsoft.com/office/powerpoint/2010/main" val="3820216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ey_Connect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20"/>
          </p:nvPr>
        </p:nvSpPr>
        <p:spPr>
          <a:xfrm>
            <a:off x="1530053" y="576505"/>
            <a:ext cx="4682595" cy="452432"/>
          </a:xfrm>
          <a:prstGeom prst="rect">
            <a:avLst/>
          </a:prstGeom>
        </p:spPr>
        <p:txBody>
          <a:bodyPr vert="horz" wrap="square">
            <a:spAutoFit/>
          </a:bodyPr>
          <a:lstStyle>
            <a:lvl1pPr marL="0" indent="0">
              <a:buFontTx/>
              <a:buNone/>
              <a:defRPr sz="2600" baseline="0">
                <a:solidFill>
                  <a:schemeClr val="bg1"/>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2" name="Text Placeholder 8"/>
          <p:cNvSpPr>
            <a:spLocks noGrp="1"/>
          </p:cNvSpPr>
          <p:nvPr>
            <p:ph type="body" sz="quarter" idx="13"/>
          </p:nvPr>
        </p:nvSpPr>
        <p:spPr>
          <a:xfrm>
            <a:off x="1530053" y="1131665"/>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13" name="Text Placeholder 8"/>
          <p:cNvSpPr>
            <a:spLocks noGrp="1"/>
          </p:cNvSpPr>
          <p:nvPr>
            <p:ph type="body" sz="quarter" idx="21"/>
          </p:nvPr>
        </p:nvSpPr>
        <p:spPr>
          <a:xfrm>
            <a:off x="1530053" y="1779087"/>
            <a:ext cx="6350000" cy="2626052"/>
          </a:xfrm>
          <a:prstGeom prst="rect">
            <a:avLst/>
          </a:prstGeom>
        </p:spPr>
        <p:txBody>
          <a:bodyPr vert="horz" lIns="90000">
            <a:normAutofit/>
          </a:bodyPr>
          <a:lstStyle>
            <a:lvl1pPr marL="0" indent="0">
              <a:buFontTx/>
              <a:buNone/>
              <a:defRPr sz="1600" b="1" i="0" baseline="0">
                <a:solidFill>
                  <a:schemeClr val="bg1"/>
                </a:solidFill>
                <a:latin typeface="Proxima Nova Semibold" charset="0"/>
                <a:ea typeface="Proxima Nova Semibold" charset="0"/>
                <a:cs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25496156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99" y="1215000"/>
            <a:ext cx="8316000" cy="3263504"/>
          </a:xfrm>
          <a:prstGeom prst="rect">
            <a:avLst/>
          </a:prstGeom>
        </p:spPr>
        <p:txBody>
          <a:bodyPr>
            <a:no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2071183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FS Extras - Cov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5000" y="378000"/>
            <a:ext cx="2688080" cy="616830"/>
          </a:xfrm>
          <a:prstGeom prst="rect">
            <a:avLst/>
          </a:prstGeom>
        </p:spPr>
      </p:pic>
      <p:sp>
        <p:nvSpPr>
          <p:cNvPr id="7" name="Rectangle 6"/>
          <p:cNvSpPr/>
          <p:nvPr userDrawn="1"/>
        </p:nvSpPr>
        <p:spPr>
          <a:xfrm>
            <a:off x="-2702" y="3398158"/>
            <a:ext cx="5400000" cy="67500"/>
          </a:xfrm>
          <a:prstGeom prst="rect">
            <a:avLst/>
          </a:prstGeom>
          <a:gradFill>
            <a:gsLst>
              <a:gs pos="0">
                <a:schemeClr val="accent5"/>
              </a:gs>
              <a:gs pos="9800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
          <p:cNvSpPr>
            <a:spLocks noGrp="1"/>
          </p:cNvSpPr>
          <p:nvPr>
            <p:ph type="body" idx="1"/>
          </p:nvPr>
        </p:nvSpPr>
        <p:spPr>
          <a:xfrm>
            <a:off x="404999" y="2958342"/>
            <a:ext cx="7886700" cy="360711"/>
          </a:xfrm>
          <a:prstGeom prst="rect">
            <a:avLst/>
          </a:prstGeom>
        </p:spPr>
        <p:txBody>
          <a:bodyPr/>
          <a:lstStyle>
            <a:lvl1pPr marL="0" indent="0">
              <a:buNone/>
              <a:defRPr sz="16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p:cNvSpPr>
            <a:spLocks noGrp="1"/>
          </p:cNvSpPr>
          <p:nvPr>
            <p:ph type="body" idx="10"/>
          </p:nvPr>
        </p:nvSpPr>
        <p:spPr>
          <a:xfrm>
            <a:off x="404999" y="3632140"/>
            <a:ext cx="7886700" cy="284357"/>
          </a:xfrm>
          <a:prstGeom prst="rect">
            <a:avLst/>
          </a:prstGeom>
        </p:spPr>
        <p:txBody>
          <a:bodyPr/>
          <a:lstStyle>
            <a:lvl1pPr marL="0" indent="0">
              <a:buNone/>
              <a:defRPr sz="135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p:cNvSpPr>
            <a:spLocks noGrp="1"/>
          </p:cNvSpPr>
          <p:nvPr>
            <p:ph type="body" idx="11"/>
          </p:nvPr>
        </p:nvSpPr>
        <p:spPr>
          <a:xfrm>
            <a:off x="404999" y="3916496"/>
            <a:ext cx="7886700" cy="360711"/>
          </a:xfrm>
          <a:prstGeom prst="rect">
            <a:avLst/>
          </a:prstGeom>
        </p:spPr>
        <p:txBody>
          <a:bodyPr/>
          <a:lstStyle>
            <a:lvl1pPr marL="0" indent="0">
              <a:buNone/>
              <a:defRPr sz="1050" b="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1" name="Title 1"/>
          <p:cNvSpPr>
            <a:spLocks noGrp="1"/>
          </p:cNvSpPr>
          <p:nvPr>
            <p:ph type="title"/>
          </p:nvPr>
        </p:nvSpPr>
        <p:spPr>
          <a:xfrm>
            <a:off x="404999" y="1953149"/>
            <a:ext cx="7886700" cy="994172"/>
          </a:xfrm>
          <a:prstGeom prst="rect">
            <a:avLst/>
          </a:prstGeom>
        </p:spPr>
        <p:txBody>
          <a:bodyPr anchor="b"/>
          <a:lstStyle>
            <a:lvl1pPr>
              <a:defRPr sz="300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969648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FS Extras - Cover Editable">
    <p:spTree>
      <p:nvGrpSpPr>
        <p:cNvPr id="1" name=""/>
        <p:cNvGrpSpPr/>
        <p:nvPr/>
      </p:nvGrpSpPr>
      <p:grpSpPr>
        <a:xfrm>
          <a:off x="0" y="0"/>
          <a:ext cx="0" cy="0"/>
          <a:chOff x="0" y="0"/>
          <a:chExt cx="0" cy="0"/>
        </a:xfrm>
      </p:grpSpPr>
      <p:sp>
        <p:nvSpPr>
          <p:cNvPr id="11" name="Picture Placeholder 12"/>
          <p:cNvSpPr>
            <a:spLocks noGrp="1"/>
          </p:cNvSpPr>
          <p:nvPr>
            <p:ph type="pic" sz="quarter" idx="13"/>
          </p:nvPr>
        </p:nvSpPr>
        <p:spPr>
          <a:xfrm>
            <a:off x="-2702" y="0"/>
            <a:ext cx="9144000" cy="5143500"/>
          </a:xfrm>
          <a:prstGeom prst="rect">
            <a:avLst/>
          </a:prstGeom>
          <a:solidFill>
            <a:schemeClr val="bg1">
              <a:lumMod val="75000"/>
            </a:schemeClr>
          </a:solidFill>
        </p:spPr>
        <p:txBody>
          <a:bodyPr tIns="720000" rIns="720000" bIns="720000" rtlCol="0" anchor="b" anchorCtr="0">
            <a:normAutofit/>
          </a:bodyPr>
          <a:lstStyle>
            <a:lvl1pPr marL="0" indent="0" algn="r">
              <a:buFontTx/>
              <a:buNone/>
              <a:defRPr sz="1500" b="1">
                <a:solidFill>
                  <a:schemeClr val="bg1"/>
                </a:solidFill>
              </a:defRPr>
            </a:lvl1pPr>
          </a:lstStyle>
          <a:p>
            <a:pPr lvl="0"/>
            <a:endParaRPr lang="id-ID" noProof="0"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5000" y="378000"/>
            <a:ext cx="2688080" cy="616830"/>
          </a:xfrm>
          <a:prstGeom prst="rect">
            <a:avLst/>
          </a:prstGeom>
        </p:spPr>
      </p:pic>
      <p:sp>
        <p:nvSpPr>
          <p:cNvPr id="7" name="Rectangle 6"/>
          <p:cNvSpPr/>
          <p:nvPr userDrawn="1"/>
        </p:nvSpPr>
        <p:spPr>
          <a:xfrm>
            <a:off x="-2702" y="3398158"/>
            <a:ext cx="5400000" cy="67500"/>
          </a:xfrm>
          <a:prstGeom prst="rect">
            <a:avLst/>
          </a:prstGeom>
          <a:gradFill>
            <a:gsLst>
              <a:gs pos="0">
                <a:schemeClr val="accent5"/>
              </a:gs>
              <a:gs pos="9800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
          <p:cNvSpPr>
            <a:spLocks noGrp="1"/>
          </p:cNvSpPr>
          <p:nvPr>
            <p:ph type="body" idx="1"/>
          </p:nvPr>
        </p:nvSpPr>
        <p:spPr>
          <a:xfrm>
            <a:off x="404999" y="2958342"/>
            <a:ext cx="7886700" cy="360711"/>
          </a:xfrm>
          <a:prstGeom prst="rect">
            <a:avLst/>
          </a:prstGeom>
        </p:spPr>
        <p:txBody>
          <a:bodyPr/>
          <a:lstStyle>
            <a:lvl1pPr marL="0" indent="0">
              <a:buNone/>
              <a:defRPr sz="16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p:cNvSpPr>
            <a:spLocks noGrp="1"/>
          </p:cNvSpPr>
          <p:nvPr>
            <p:ph type="body" idx="10"/>
          </p:nvPr>
        </p:nvSpPr>
        <p:spPr>
          <a:xfrm>
            <a:off x="404999" y="3632140"/>
            <a:ext cx="7886700" cy="284357"/>
          </a:xfrm>
          <a:prstGeom prst="rect">
            <a:avLst/>
          </a:prstGeom>
        </p:spPr>
        <p:txBody>
          <a:bodyPr/>
          <a:lstStyle>
            <a:lvl1pPr marL="0" indent="0">
              <a:buNone/>
              <a:defRPr sz="135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p:cNvSpPr>
            <a:spLocks noGrp="1"/>
          </p:cNvSpPr>
          <p:nvPr>
            <p:ph type="body" idx="11"/>
          </p:nvPr>
        </p:nvSpPr>
        <p:spPr>
          <a:xfrm>
            <a:off x="404999" y="3916496"/>
            <a:ext cx="7886700" cy="360711"/>
          </a:xfrm>
          <a:prstGeom prst="rect">
            <a:avLst/>
          </a:prstGeom>
        </p:spPr>
        <p:txBody>
          <a:bodyPr/>
          <a:lstStyle>
            <a:lvl1pPr marL="0" indent="0">
              <a:buNone/>
              <a:defRPr sz="1050" b="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3" name="Title 1"/>
          <p:cNvSpPr>
            <a:spLocks noGrp="1"/>
          </p:cNvSpPr>
          <p:nvPr>
            <p:ph type="title"/>
          </p:nvPr>
        </p:nvSpPr>
        <p:spPr>
          <a:xfrm>
            <a:off x="404999" y="1953149"/>
            <a:ext cx="7886700" cy="994172"/>
          </a:xfrm>
          <a:prstGeom prst="rect">
            <a:avLst/>
          </a:prstGeom>
        </p:spPr>
        <p:txBody>
          <a:bodyPr anchor="b"/>
          <a:lstStyle>
            <a:lvl1pPr>
              <a:defRPr sz="300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41632430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FS Extras - 3 Column Whi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4999" y="1215000"/>
            <a:ext cx="2635657" cy="3478186"/>
          </a:xfrm>
          <a:prstGeom prst="rect">
            <a:avLst/>
          </a:prstGeom>
        </p:spPr>
        <p:txBody>
          <a:bodyPr>
            <a:noAutofit/>
          </a:bodyPr>
          <a:lstStyle>
            <a:lvl1pPr marL="0" indent="0" algn="l">
              <a:buNone/>
              <a:defRPr sz="1800" b="1">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2" name="Text Placeholder 3"/>
          <p:cNvSpPr>
            <a:spLocks noGrp="1"/>
          </p:cNvSpPr>
          <p:nvPr>
            <p:ph type="body" sz="half" idx="2"/>
          </p:nvPr>
        </p:nvSpPr>
        <p:spPr>
          <a:xfrm>
            <a:off x="3245170" y="1832934"/>
            <a:ext cx="2629574" cy="2736870"/>
          </a:xfrm>
          <a:prstGeom prst="rect">
            <a:avLst/>
          </a:prstGeom>
        </p:spPr>
        <p:txBody>
          <a:bodyPr>
            <a:noAutofit/>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3" name="Text Placeholder 3"/>
          <p:cNvSpPr>
            <a:spLocks noGrp="1"/>
          </p:cNvSpPr>
          <p:nvPr>
            <p:ph type="body" sz="half" idx="10"/>
          </p:nvPr>
        </p:nvSpPr>
        <p:spPr>
          <a:xfrm>
            <a:off x="6097507" y="1832934"/>
            <a:ext cx="2629574" cy="2736870"/>
          </a:xfrm>
          <a:prstGeom prst="rect">
            <a:avLst/>
          </a:prstGeom>
        </p:spPr>
        <p:txBody>
          <a:bodyPr>
            <a:noAutofit/>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4" name="Rectangle 13"/>
          <p:cNvSpPr/>
          <p:nvPr userDrawn="1"/>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2"/>
          <p:cNvSpPr>
            <a:spLocks noGrp="1"/>
          </p:cNvSpPr>
          <p:nvPr>
            <p:ph type="body" idx="11"/>
          </p:nvPr>
        </p:nvSpPr>
        <p:spPr>
          <a:xfrm>
            <a:off x="6097506" y="1215000"/>
            <a:ext cx="2611327" cy="617934"/>
          </a:xfrm>
          <a:prstGeom prst="rect">
            <a:avLst/>
          </a:prstGeom>
        </p:spPr>
        <p:txBody>
          <a:bodyPr anchor="t">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p:cNvSpPr>
            <a:spLocks noGrp="1"/>
          </p:cNvSpPr>
          <p:nvPr>
            <p:ph type="body" idx="12"/>
          </p:nvPr>
        </p:nvSpPr>
        <p:spPr>
          <a:xfrm>
            <a:off x="3245170" y="1215000"/>
            <a:ext cx="2611327" cy="617934"/>
          </a:xfrm>
          <a:prstGeom prst="rect">
            <a:avLst/>
          </a:prstGeom>
        </p:spPr>
        <p:txBody>
          <a:bodyPr anchor="t">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4128249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FS Extras - 3 Column Grey">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4999" y="1215000"/>
            <a:ext cx="2635657" cy="3478186"/>
          </a:xfrm>
          <a:prstGeom prst="rect">
            <a:avLst/>
          </a:prstGeom>
          <a:noFill/>
        </p:spPr>
        <p:txBody>
          <a:bodyPr>
            <a:noAutofit/>
          </a:bodyPr>
          <a:lstStyle>
            <a:lvl1pPr marL="0" indent="0" algn="l">
              <a:buNone/>
              <a:defRPr sz="1800" b="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2" name="Text Placeholder 3"/>
          <p:cNvSpPr>
            <a:spLocks noGrp="1"/>
          </p:cNvSpPr>
          <p:nvPr>
            <p:ph type="body" sz="half" idx="2"/>
          </p:nvPr>
        </p:nvSpPr>
        <p:spPr>
          <a:xfrm>
            <a:off x="3245170" y="1956316"/>
            <a:ext cx="2629574" cy="2736870"/>
          </a:xfrm>
          <a:prstGeom prst="rect">
            <a:avLst/>
          </a:prstGeom>
          <a:noFill/>
        </p:spPr>
        <p:txBody>
          <a:bodyPr>
            <a:noAutofit/>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3" name="Text Placeholder 3"/>
          <p:cNvSpPr>
            <a:spLocks noGrp="1"/>
          </p:cNvSpPr>
          <p:nvPr>
            <p:ph type="body" sz="half" idx="10"/>
          </p:nvPr>
        </p:nvSpPr>
        <p:spPr>
          <a:xfrm>
            <a:off x="6097507" y="1956316"/>
            <a:ext cx="2629574" cy="2736870"/>
          </a:xfrm>
          <a:prstGeom prst="rect">
            <a:avLst/>
          </a:prstGeom>
          <a:noFill/>
        </p:spPr>
        <p:txBody>
          <a:bodyPr>
            <a:noAutofit/>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6" name="Text Placeholder 2"/>
          <p:cNvSpPr>
            <a:spLocks noGrp="1"/>
          </p:cNvSpPr>
          <p:nvPr>
            <p:ph type="body" idx="11"/>
          </p:nvPr>
        </p:nvSpPr>
        <p:spPr>
          <a:xfrm>
            <a:off x="6097506" y="1215000"/>
            <a:ext cx="2611327" cy="617934"/>
          </a:xfrm>
          <a:prstGeom prst="rect">
            <a:avLst/>
          </a:prstGeom>
        </p:spPr>
        <p:txBody>
          <a:bodyPr anchor="b">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Text Placeholder 2"/>
          <p:cNvSpPr>
            <a:spLocks noGrp="1"/>
          </p:cNvSpPr>
          <p:nvPr>
            <p:ph type="body" idx="12"/>
          </p:nvPr>
        </p:nvSpPr>
        <p:spPr>
          <a:xfrm>
            <a:off x="3245170" y="1215000"/>
            <a:ext cx="2611327" cy="617934"/>
          </a:xfrm>
          <a:prstGeom prst="rect">
            <a:avLst/>
          </a:prstGeom>
        </p:spPr>
        <p:txBody>
          <a:bodyPr anchor="b">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Rectangle 9"/>
          <p:cNvSpPr/>
          <p:nvPr userDrawn="1"/>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910968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FS Extras - 3 Column Ticks White">
    <p:spTree>
      <p:nvGrpSpPr>
        <p:cNvPr id="1" name=""/>
        <p:cNvGrpSpPr/>
        <p:nvPr/>
      </p:nvGrpSpPr>
      <p:grpSpPr>
        <a:xfrm>
          <a:off x="0" y="0"/>
          <a:ext cx="0" cy="0"/>
          <a:chOff x="0" y="0"/>
          <a:chExt cx="0" cy="0"/>
        </a:xfrm>
      </p:grpSpPr>
      <p:sp>
        <p:nvSpPr>
          <p:cNvPr id="17" name="Content Placeholder 2"/>
          <p:cNvSpPr>
            <a:spLocks noGrp="1"/>
          </p:cNvSpPr>
          <p:nvPr>
            <p:ph idx="11"/>
          </p:nvPr>
        </p:nvSpPr>
        <p:spPr>
          <a:xfrm>
            <a:off x="404999" y="1832935"/>
            <a:ext cx="2635656" cy="2629454"/>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p:cNvSpPr>
            <a:spLocks noGrp="1"/>
          </p:cNvSpPr>
          <p:nvPr>
            <p:ph type="body" idx="14"/>
          </p:nvPr>
        </p:nvSpPr>
        <p:spPr>
          <a:xfrm>
            <a:off x="6097506" y="1215000"/>
            <a:ext cx="2611327" cy="617934"/>
          </a:xfrm>
          <a:prstGeom prst="rect">
            <a:avLst/>
          </a:prstGeo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Text Placeholder 2"/>
          <p:cNvSpPr>
            <a:spLocks noGrp="1"/>
          </p:cNvSpPr>
          <p:nvPr>
            <p:ph type="body" idx="15"/>
          </p:nvPr>
        </p:nvSpPr>
        <p:spPr>
          <a:xfrm>
            <a:off x="3245170" y="1215000"/>
            <a:ext cx="2611327" cy="617934"/>
          </a:xfrm>
          <a:prstGeom prst="rect">
            <a:avLst/>
          </a:prstGeo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Text Placeholder 2"/>
          <p:cNvSpPr>
            <a:spLocks noGrp="1"/>
          </p:cNvSpPr>
          <p:nvPr>
            <p:ph type="body" idx="16"/>
          </p:nvPr>
        </p:nvSpPr>
        <p:spPr>
          <a:xfrm>
            <a:off x="404999" y="1215000"/>
            <a:ext cx="2611327" cy="617934"/>
          </a:xfrm>
          <a:prstGeom prst="rect">
            <a:avLst/>
          </a:prstGeo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p:cNvSpPr/>
          <p:nvPr userDrawn="1"/>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0" name="Content Placeholder 2"/>
          <p:cNvSpPr>
            <a:spLocks noGrp="1"/>
          </p:cNvSpPr>
          <p:nvPr>
            <p:ph idx="17"/>
          </p:nvPr>
        </p:nvSpPr>
        <p:spPr>
          <a:xfrm>
            <a:off x="3245170" y="1832935"/>
            <a:ext cx="2635656" cy="2629454"/>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8"/>
          </p:nvPr>
        </p:nvSpPr>
        <p:spPr>
          <a:xfrm>
            <a:off x="6097506" y="1832935"/>
            <a:ext cx="2635656" cy="2629454"/>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561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FS Extras - 3 Column Ticks Grey">
    <p:bg>
      <p:bgPr>
        <a:solidFill>
          <a:schemeClr val="tx2"/>
        </a:solidFill>
        <a:effectLst/>
      </p:bgPr>
    </p:bg>
    <p:spTree>
      <p:nvGrpSpPr>
        <p:cNvPr id="1" name=""/>
        <p:cNvGrpSpPr/>
        <p:nvPr/>
      </p:nvGrpSpPr>
      <p:grpSpPr>
        <a:xfrm>
          <a:off x="0" y="0"/>
          <a:ext cx="0" cy="0"/>
          <a:chOff x="0" y="0"/>
          <a:chExt cx="0" cy="0"/>
        </a:xfrm>
      </p:grpSpPr>
      <p:sp>
        <p:nvSpPr>
          <p:cNvPr id="21" name="Text Placeholder 2"/>
          <p:cNvSpPr>
            <a:spLocks noGrp="1"/>
          </p:cNvSpPr>
          <p:nvPr>
            <p:ph type="body" idx="14"/>
          </p:nvPr>
        </p:nvSpPr>
        <p:spPr>
          <a:xfrm>
            <a:off x="6097506" y="1215000"/>
            <a:ext cx="2611327" cy="617934"/>
          </a:xfrm>
          <a:prstGeom prst="rect">
            <a:avLst/>
          </a:prstGeom>
        </p:spPr>
        <p:txBody>
          <a:bodyPr anchor="t">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2" name="Text Placeholder 2"/>
          <p:cNvSpPr>
            <a:spLocks noGrp="1"/>
          </p:cNvSpPr>
          <p:nvPr>
            <p:ph type="body" idx="15"/>
          </p:nvPr>
        </p:nvSpPr>
        <p:spPr>
          <a:xfrm>
            <a:off x="3245170" y="1215000"/>
            <a:ext cx="2611327" cy="617934"/>
          </a:xfrm>
          <a:prstGeom prst="rect">
            <a:avLst/>
          </a:prstGeom>
        </p:spPr>
        <p:txBody>
          <a:bodyPr anchor="t">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Text Placeholder 2"/>
          <p:cNvSpPr>
            <a:spLocks noGrp="1"/>
          </p:cNvSpPr>
          <p:nvPr>
            <p:ph type="body" idx="16"/>
          </p:nvPr>
        </p:nvSpPr>
        <p:spPr>
          <a:xfrm>
            <a:off x="404999" y="1215000"/>
            <a:ext cx="2611327" cy="617934"/>
          </a:xfrm>
          <a:prstGeom prst="rect">
            <a:avLst/>
          </a:prstGeom>
        </p:spPr>
        <p:txBody>
          <a:bodyPr anchor="t">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p:cNvSpPr/>
          <p:nvPr userDrawn="1"/>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
        <p:nvSpPr>
          <p:cNvPr id="10" name="Content Placeholder 2"/>
          <p:cNvSpPr>
            <a:spLocks noGrp="1"/>
          </p:cNvSpPr>
          <p:nvPr>
            <p:ph idx="11"/>
          </p:nvPr>
        </p:nvSpPr>
        <p:spPr>
          <a:xfrm>
            <a:off x="404999" y="1832935"/>
            <a:ext cx="2635656" cy="2629454"/>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7"/>
          </p:nvPr>
        </p:nvSpPr>
        <p:spPr>
          <a:xfrm>
            <a:off x="3245170" y="1832935"/>
            <a:ext cx="2635656" cy="2629454"/>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8"/>
          </p:nvPr>
        </p:nvSpPr>
        <p:spPr>
          <a:xfrm>
            <a:off x="6097506" y="1832935"/>
            <a:ext cx="2635656" cy="2629454"/>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2088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FS Extras - 2 Column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98" y="1215000"/>
            <a:ext cx="3668489" cy="3263504"/>
          </a:xfrm>
          <a:prstGeom prst="rect">
            <a:avLst/>
          </a:prstGeom>
        </p:spPr>
        <p:txBody>
          <a:bodyPr>
            <a:noAutofit/>
          </a:bodyPr>
          <a:lstStyle>
            <a:lvl1pPr marL="0" indent="0">
              <a:buFontTx/>
              <a:buNone/>
              <a:defRPr sz="1350">
                <a:solidFill>
                  <a:schemeClr val="tx2"/>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a:t>
            </a:r>
            <a:r>
              <a:rPr lang="en-US"/>
              <a:t>text styles</a:t>
            </a:r>
            <a:endParaRPr lang="en-US" dirty="0"/>
          </a:p>
        </p:txBody>
      </p:sp>
      <p:sp>
        <p:nvSpPr>
          <p:cNvPr id="6" name="Content Placeholder 2"/>
          <p:cNvSpPr>
            <a:spLocks noGrp="1"/>
          </p:cNvSpPr>
          <p:nvPr>
            <p:ph idx="10"/>
          </p:nvPr>
        </p:nvSpPr>
        <p:spPr>
          <a:xfrm>
            <a:off x="5052510" y="1215000"/>
            <a:ext cx="3668489" cy="3263504"/>
          </a:xfrm>
          <a:prstGeom prst="rect">
            <a:avLst/>
          </a:prstGeom>
        </p:spPr>
        <p:txBody>
          <a:bodyPr>
            <a:noAutofit/>
          </a:bodyPr>
          <a:lstStyle>
            <a:lvl1pPr marL="0" indent="0">
              <a:buFontTx/>
              <a:buNone/>
              <a:defRPr sz="1350">
                <a:solidFill>
                  <a:schemeClr val="tx2"/>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a:t>
            </a:r>
            <a:r>
              <a:rPr lang="en-US"/>
              <a:t>text styles</a:t>
            </a:r>
            <a:endParaRPr lang="en-US" dirty="0"/>
          </a:p>
        </p:txBody>
      </p:sp>
      <p:sp>
        <p:nvSpPr>
          <p:cNvPr id="7" name="Rectangle 6"/>
          <p:cNvSpPr/>
          <p:nvPr userDrawn="1"/>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41753480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FS Extras - 2 Column Grey">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9144000" cy="5143499"/>
          </a:xfrm>
          <a:prstGeom prst="rect">
            <a:avLst/>
          </a:prstGeom>
        </p:spPr>
      </p:pic>
      <p:sp>
        <p:nvSpPr>
          <p:cNvPr id="14" name="Rectangle 13"/>
          <p:cNvSpPr/>
          <p:nvPr userDrawn="1"/>
        </p:nvSpPr>
        <p:spPr>
          <a:xfrm>
            <a:off x="-5147" y="0"/>
            <a:ext cx="9149147" cy="514350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3" name="Content Placeholder 2"/>
          <p:cNvSpPr>
            <a:spLocks noGrp="1"/>
          </p:cNvSpPr>
          <p:nvPr>
            <p:ph idx="1"/>
          </p:nvPr>
        </p:nvSpPr>
        <p:spPr>
          <a:xfrm>
            <a:off x="404998" y="1350265"/>
            <a:ext cx="3668489" cy="3263504"/>
          </a:xfrm>
          <a:prstGeom prst="rect">
            <a:avLst/>
          </a:prstGeom>
        </p:spPr>
        <p:txBody>
          <a:bodyPr>
            <a:noAutofit/>
          </a:bodyPr>
          <a:lstStyle>
            <a:lvl1pPr marL="0" indent="0">
              <a:spcBef>
                <a:spcPts val="300"/>
              </a:spcBef>
              <a:buFontTx/>
              <a:buNone/>
              <a:defRPr sz="1200">
                <a:solidFill>
                  <a:schemeClr val="bg1"/>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text styles</a:t>
            </a:r>
          </a:p>
        </p:txBody>
      </p:sp>
      <p:sp>
        <p:nvSpPr>
          <p:cNvPr id="6" name="Content Placeholder 2"/>
          <p:cNvSpPr>
            <a:spLocks noGrp="1"/>
          </p:cNvSpPr>
          <p:nvPr>
            <p:ph idx="10"/>
          </p:nvPr>
        </p:nvSpPr>
        <p:spPr>
          <a:xfrm>
            <a:off x="5052510" y="1350265"/>
            <a:ext cx="3668489" cy="3263504"/>
          </a:xfrm>
          <a:prstGeom prst="rect">
            <a:avLst/>
          </a:prstGeom>
        </p:spPr>
        <p:txBody>
          <a:bodyPr>
            <a:noAutofit/>
          </a:bodyPr>
          <a:lstStyle>
            <a:lvl1pPr marL="0" indent="0">
              <a:spcBef>
                <a:spcPts val="300"/>
              </a:spcBef>
              <a:buFontTx/>
              <a:buNone/>
              <a:defRPr sz="1200">
                <a:solidFill>
                  <a:schemeClr val="bg1"/>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a:t>
            </a:r>
            <a:r>
              <a:rPr lang="en-US"/>
              <a:t>text styles</a:t>
            </a:r>
            <a:endParaRPr lang="en-US" dirty="0"/>
          </a:p>
        </p:txBody>
      </p:sp>
      <p:sp>
        <p:nvSpPr>
          <p:cNvPr id="7" name="Rectangle 6"/>
          <p:cNvSpPr/>
          <p:nvPr userDrawn="1"/>
        </p:nvSpPr>
        <p:spPr>
          <a:xfrm>
            <a:off x="-2702" y="108243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8" name="Subtitle 2"/>
          <p:cNvSpPr>
            <a:spLocks noGrp="1"/>
          </p:cNvSpPr>
          <p:nvPr>
            <p:ph type="subTitle" idx="11"/>
          </p:nvPr>
        </p:nvSpPr>
        <p:spPr>
          <a:xfrm>
            <a:off x="408008" y="720718"/>
            <a:ext cx="8316000" cy="291545"/>
          </a:xfrm>
          <a:prstGeom prst="rect">
            <a:avLst/>
          </a:prstGeom>
        </p:spPr>
        <p:txBody>
          <a:bodyPr>
            <a:noAutofit/>
          </a:bodyPr>
          <a:lstStyle>
            <a:lvl1pPr marL="0" indent="0" algn="l">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11" name="Title Placeholder 1"/>
          <p:cNvSpPr>
            <a:spLocks noGrp="1"/>
          </p:cNvSpPr>
          <p:nvPr>
            <p:ph type="title"/>
          </p:nvPr>
        </p:nvSpPr>
        <p:spPr>
          <a:xfrm>
            <a:off x="404999" y="135001"/>
            <a:ext cx="8316000" cy="5243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
        <p:nvSpPr>
          <p:cNvPr id="13" name="TextBox 12"/>
          <p:cNvSpPr txBox="1"/>
          <p:nvPr userDrawn="1"/>
        </p:nvSpPr>
        <p:spPr>
          <a:xfrm>
            <a:off x="5352511" y="4852804"/>
            <a:ext cx="3368488" cy="184666"/>
          </a:xfrm>
          <a:prstGeom prst="rect">
            <a:avLst/>
          </a:prstGeom>
          <a:noFill/>
        </p:spPr>
        <p:txBody>
          <a:bodyPr wrap="squar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dirty="0">
                <a:solidFill>
                  <a:schemeClr val="bg1">
                    <a:lumMod val="65000"/>
                  </a:schemeClr>
                </a:solidFill>
              </a:rPr>
              <a:t> ©2018 </a:t>
            </a:r>
            <a:r>
              <a:rPr lang="en-US" sz="600" dirty="0" err="1">
                <a:solidFill>
                  <a:schemeClr val="bg1">
                    <a:lumMod val="65000"/>
                  </a:schemeClr>
                </a:solidFill>
              </a:rPr>
              <a:t>Infostretch</a:t>
            </a:r>
            <a:r>
              <a:rPr lang="en-US" sz="600" dirty="0">
                <a:solidFill>
                  <a:schemeClr val="bg1">
                    <a:lumMod val="65000"/>
                  </a:schemeClr>
                </a:solidFill>
              </a:rPr>
              <a:t>. All rights reserved.  </a:t>
            </a:r>
            <a:fld id="{97CA1865-D829-BB47-B350-76A2A54A9613}" type="slidenum">
              <a:rPr lang="en-US" sz="600" smtClean="0">
                <a:solidFill>
                  <a:schemeClr val="bg1">
                    <a:lumMod val="65000"/>
                  </a:schemeClr>
                </a:solidFill>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dirty="0">
              <a:solidFill>
                <a:schemeClr val="bg1">
                  <a:lumMod val="65000"/>
                </a:schemeClr>
              </a:solidFill>
            </a:endParaRPr>
          </a:p>
        </p:txBody>
      </p:sp>
    </p:spTree>
    <p:extLst>
      <p:ext uri="{BB962C8B-B14F-4D97-AF65-F5344CB8AC3E}">
        <p14:creationId xmlns:p14="http://schemas.microsoft.com/office/powerpoint/2010/main" val="4265168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540000" y="504000"/>
            <a:ext cx="6471425" cy="400110"/>
          </a:xfrm>
          <a:prstGeom prst="rect">
            <a:avLst/>
          </a:prstGeom>
          <a:ln>
            <a:noFill/>
          </a:ln>
        </p:spPr>
        <p:txBody>
          <a:bodyPr vert="horz" wrap="square" lIns="0" tIns="0" rIns="0" bIns="0" rtlCol="0" anchor="t" anchorCtr="0">
            <a:spAutoFit/>
          </a:bodyPr>
          <a:lstStyle>
            <a:lvl1pPr algn="l">
              <a:defRPr sz="2600" baseline="0">
                <a:solidFill>
                  <a:srgbClr val="575756"/>
                </a:solidFill>
                <a:latin typeface="Proxima Nova Semibold" charset="0"/>
              </a:defRPr>
            </a:lvl1pPr>
          </a:lstStyle>
          <a:p>
            <a:r>
              <a:rPr lang="en-GB" dirty="0"/>
              <a:t>Click to edit Master title style</a:t>
            </a:r>
            <a:endParaRPr lang="en-US" dirty="0"/>
          </a:p>
        </p:txBody>
      </p:sp>
      <p:sp>
        <p:nvSpPr>
          <p:cNvPr id="5" name="Rectangle 4"/>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9661749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FS Extras - 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76" y="1"/>
            <a:ext cx="9152951" cy="5143499"/>
          </a:xfrm>
          <a:prstGeom prst="rect">
            <a:avLst/>
          </a:prstGeom>
        </p:spPr>
      </p:pic>
      <p:sp>
        <p:nvSpPr>
          <p:cNvPr id="7" name="Rectangle 6"/>
          <p:cNvSpPr/>
          <p:nvPr userDrawn="1"/>
        </p:nvSpPr>
        <p:spPr>
          <a:xfrm>
            <a:off x="-2702" y="3398158"/>
            <a:ext cx="5400000" cy="6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8" name="Title Placeholder 1"/>
          <p:cNvSpPr>
            <a:spLocks noGrp="1"/>
          </p:cNvSpPr>
          <p:nvPr>
            <p:ph type="title" hasCustomPrompt="1"/>
          </p:nvPr>
        </p:nvSpPr>
        <p:spPr>
          <a:xfrm>
            <a:off x="404999" y="2571749"/>
            <a:ext cx="8316000" cy="705458"/>
          </a:xfrm>
          <a:prstGeom prst="rect">
            <a:avLst/>
          </a:prstGeom>
        </p:spPr>
        <p:txBody>
          <a:bodyPr vert="horz" lIns="91440" tIns="45720" rIns="91440" bIns="45720" rtlCol="0" anchor="b">
            <a:noAutofit/>
          </a:bodyPr>
          <a:lstStyle>
            <a:lvl1pPr>
              <a:lnSpc>
                <a:spcPct val="70000"/>
              </a:lnSpc>
              <a:defRPr sz="3600" b="0">
                <a:solidFill>
                  <a:schemeClr val="bg1"/>
                </a:solidFill>
                <a:latin typeface="+mn-lt"/>
              </a:defRPr>
            </a:lvl1pPr>
          </a:lstStyle>
          <a:p>
            <a:r>
              <a:rPr lang="en-US" dirty="0"/>
              <a:t>Click to edit </a:t>
            </a:r>
            <a:r>
              <a:rPr lang="en-US"/>
              <a:t>Master text </a:t>
            </a:r>
            <a:r>
              <a:rPr lang="en-US" dirty="0"/>
              <a:t>styles</a:t>
            </a:r>
          </a:p>
        </p:txBody>
      </p:sp>
    </p:spTree>
    <p:extLst>
      <p:ext uri="{BB962C8B-B14F-4D97-AF65-F5344CB8AC3E}">
        <p14:creationId xmlns:p14="http://schemas.microsoft.com/office/powerpoint/2010/main" val="3040618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FS Extras - Section Divider Editable">
    <p:spTree>
      <p:nvGrpSpPr>
        <p:cNvPr id="1" name=""/>
        <p:cNvGrpSpPr/>
        <p:nvPr/>
      </p:nvGrpSpPr>
      <p:grpSpPr>
        <a:xfrm>
          <a:off x="0" y="0"/>
          <a:ext cx="0" cy="0"/>
          <a:chOff x="0" y="0"/>
          <a:chExt cx="0" cy="0"/>
        </a:xfrm>
      </p:grpSpPr>
      <p:sp>
        <p:nvSpPr>
          <p:cNvPr id="8" name="Picture Placeholder 12"/>
          <p:cNvSpPr>
            <a:spLocks noGrp="1"/>
          </p:cNvSpPr>
          <p:nvPr>
            <p:ph type="pic" sz="quarter" idx="11"/>
          </p:nvPr>
        </p:nvSpPr>
        <p:spPr>
          <a:xfrm>
            <a:off x="0" y="7974"/>
            <a:ext cx="9144000" cy="5143500"/>
          </a:xfrm>
          <a:prstGeom prst="rect">
            <a:avLst/>
          </a:pr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16" name="Title 13"/>
          <p:cNvSpPr>
            <a:spLocks noGrp="1"/>
          </p:cNvSpPr>
          <p:nvPr>
            <p:ph type="title" hasCustomPrompt="1"/>
          </p:nvPr>
        </p:nvSpPr>
        <p:spPr>
          <a:xfrm>
            <a:off x="404999" y="2303205"/>
            <a:ext cx="7886700" cy="994172"/>
          </a:xfrm>
          <a:prstGeom prst="rect">
            <a:avLst/>
          </a:prstGeom>
        </p:spPr>
        <p:txBody>
          <a:bodyPr anchor="b"/>
          <a:lstStyle>
            <a:lvl1pPr>
              <a:defRPr sz="3600">
                <a:solidFill>
                  <a:schemeClr val="bg1"/>
                </a:solidFill>
                <a:latin typeface="+mn-lt"/>
              </a:defRPr>
            </a:lvl1pPr>
          </a:lstStyle>
          <a:p>
            <a:r>
              <a:rPr lang="en-US" dirty="0"/>
              <a:t>Click to edit Master text style</a:t>
            </a:r>
          </a:p>
        </p:txBody>
      </p:sp>
    </p:spTree>
    <p:extLst>
      <p:ext uri="{BB962C8B-B14F-4D97-AF65-F5344CB8AC3E}">
        <p14:creationId xmlns:p14="http://schemas.microsoft.com/office/powerpoint/2010/main" val="15025071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FS Extras - Picture Right Whit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663599" y="4815007"/>
            <a:ext cx="2057400" cy="273844"/>
          </a:xfrm>
          <a:prstGeom prst="rect">
            <a:avLst/>
          </a:prstGeom>
        </p:spPr>
        <p:txBody>
          <a:bodyPr vert="horz" lIns="91440" tIns="45720" rIns="91440" bIns="45720" rtlCol="0" anchor="ctr"/>
          <a:lstStyle>
            <a:lvl1pPr algn="r">
              <a:defRPr sz="600">
                <a:solidFill>
                  <a:schemeClr val="tx1">
                    <a:tint val="75000"/>
                  </a:schemeClr>
                </a:solidFill>
              </a:defRPr>
            </a:lvl1pPr>
          </a:lstStyle>
          <a:p>
            <a:r>
              <a:rPr lang="en-US" dirty="0"/>
              <a:t>©2018 </a:t>
            </a:r>
            <a:r>
              <a:rPr lang="en-US" dirty="0" err="1"/>
              <a:t>Infostretch</a:t>
            </a:r>
            <a:r>
              <a:rPr lang="en-US" dirty="0"/>
              <a:t>. All rights reserved.  </a:t>
            </a:r>
            <a:fld id="{6B2B49A8-5D7B-2542-A5B0-81177F9F7358}" type="slidenum">
              <a:rPr lang="en-US" smtClean="0"/>
              <a:pPr/>
              <a:t>‹#›</a:t>
            </a:fld>
            <a:endParaRPr lang="en-US" dirty="0"/>
          </a:p>
        </p:txBody>
      </p:sp>
      <p:sp>
        <p:nvSpPr>
          <p:cNvPr id="9" name="Picture Placeholder 12"/>
          <p:cNvSpPr>
            <a:spLocks noGrp="1"/>
          </p:cNvSpPr>
          <p:nvPr>
            <p:ph type="pic" sz="quarter" idx="11"/>
          </p:nvPr>
        </p:nvSpPr>
        <p:spPr>
          <a:xfrm>
            <a:off x="4488180" y="1"/>
            <a:ext cx="4655820" cy="5143500"/>
          </a:xfrm>
          <a:prstGeom prst="rect">
            <a:avLst/>
          </a:pr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11" name="Rectangle 10"/>
          <p:cNvSpPr/>
          <p:nvPr userDrawn="1"/>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3" name="Content Placeholder 2"/>
          <p:cNvSpPr>
            <a:spLocks noGrp="1"/>
          </p:cNvSpPr>
          <p:nvPr>
            <p:ph idx="13"/>
          </p:nvPr>
        </p:nvSpPr>
        <p:spPr>
          <a:xfrm>
            <a:off x="403108" y="1215000"/>
            <a:ext cx="3739594" cy="3370771"/>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17319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FS Extras - Angled Pictures Left White">
    <p:spTree>
      <p:nvGrpSpPr>
        <p:cNvPr id="1" name=""/>
        <p:cNvGrpSpPr/>
        <p:nvPr/>
      </p:nvGrpSpPr>
      <p:grpSpPr>
        <a:xfrm>
          <a:off x="0" y="0"/>
          <a:ext cx="0" cy="0"/>
          <a:chOff x="0" y="0"/>
          <a:chExt cx="0" cy="0"/>
        </a:xfrm>
      </p:grpSpPr>
      <p:sp>
        <p:nvSpPr>
          <p:cNvPr id="9" name="Picture Placeholder 12"/>
          <p:cNvSpPr>
            <a:spLocks noGrp="1"/>
          </p:cNvSpPr>
          <p:nvPr>
            <p:ph type="pic" sz="quarter" idx="11"/>
          </p:nvPr>
        </p:nvSpPr>
        <p:spPr>
          <a:xfrm>
            <a:off x="0" y="1"/>
            <a:ext cx="4656676" cy="2471552"/>
          </a:xfrm>
          <a:custGeom>
            <a:avLst/>
            <a:gdLst>
              <a:gd name="connsiteX0" fmla="*/ 0 w 6207760"/>
              <a:gd name="connsiteY0" fmla="*/ 0 h 6858000"/>
              <a:gd name="connsiteX1" fmla="*/ 6207760 w 6207760"/>
              <a:gd name="connsiteY1" fmla="*/ 0 h 6858000"/>
              <a:gd name="connsiteX2" fmla="*/ 6207760 w 6207760"/>
              <a:gd name="connsiteY2" fmla="*/ 6858000 h 6858000"/>
              <a:gd name="connsiteX3" fmla="*/ 0 w 6207760"/>
              <a:gd name="connsiteY3" fmla="*/ 6858000 h 6858000"/>
              <a:gd name="connsiteX4" fmla="*/ 0 w 6207760"/>
              <a:gd name="connsiteY4" fmla="*/ 0 h 6858000"/>
              <a:gd name="connsiteX0" fmla="*/ 0 w 6207760"/>
              <a:gd name="connsiteY0" fmla="*/ 0 h 6858000"/>
              <a:gd name="connsiteX1" fmla="*/ 6207760 w 6207760"/>
              <a:gd name="connsiteY1" fmla="*/ 0 h 6858000"/>
              <a:gd name="connsiteX2" fmla="*/ 6195885 w 6207760"/>
              <a:gd name="connsiteY2" fmla="*/ 1525980 h 6858000"/>
              <a:gd name="connsiteX3" fmla="*/ 0 w 6207760"/>
              <a:gd name="connsiteY3" fmla="*/ 6858000 h 6858000"/>
              <a:gd name="connsiteX4" fmla="*/ 0 w 6207760"/>
              <a:gd name="connsiteY4" fmla="*/ 0 h 6858000"/>
              <a:gd name="connsiteX0" fmla="*/ 0 w 6207760"/>
              <a:gd name="connsiteY0" fmla="*/ 0 h 3295403"/>
              <a:gd name="connsiteX1" fmla="*/ 6207760 w 6207760"/>
              <a:gd name="connsiteY1" fmla="*/ 0 h 3295403"/>
              <a:gd name="connsiteX2" fmla="*/ 6195885 w 6207760"/>
              <a:gd name="connsiteY2" fmla="*/ 1525980 h 3295403"/>
              <a:gd name="connsiteX3" fmla="*/ 0 w 6207760"/>
              <a:gd name="connsiteY3" fmla="*/ 3295403 h 3295403"/>
              <a:gd name="connsiteX4" fmla="*/ 0 w 6207760"/>
              <a:gd name="connsiteY4" fmla="*/ 0 h 3295403"/>
              <a:gd name="connsiteX0" fmla="*/ 0 w 6220161"/>
              <a:gd name="connsiteY0" fmla="*/ 0 h 3295403"/>
              <a:gd name="connsiteX1" fmla="*/ 6207760 w 6220161"/>
              <a:gd name="connsiteY1" fmla="*/ 0 h 3295403"/>
              <a:gd name="connsiteX2" fmla="*/ 6219635 w 6220161"/>
              <a:gd name="connsiteY2" fmla="*/ 1525980 h 3295403"/>
              <a:gd name="connsiteX3" fmla="*/ 0 w 6220161"/>
              <a:gd name="connsiteY3" fmla="*/ 3295403 h 3295403"/>
              <a:gd name="connsiteX4" fmla="*/ 0 w 6220161"/>
              <a:gd name="connsiteY4" fmla="*/ 0 h 3295403"/>
              <a:gd name="connsiteX0" fmla="*/ 0 w 6208901"/>
              <a:gd name="connsiteY0" fmla="*/ 0 h 3295403"/>
              <a:gd name="connsiteX1" fmla="*/ 6207760 w 6208901"/>
              <a:gd name="connsiteY1" fmla="*/ 0 h 3295403"/>
              <a:gd name="connsiteX2" fmla="*/ 6207759 w 6208901"/>
              <a:gd name="connsiteY2" fmla="*/ 1537856 h 3295403"/>
              <a:gd name="connsiteX3" fmla="*/ 0 w 6208901"/>
              <a:gd name="connsiteY3" fmla="*/ 3295403 h 3295403"/>
              <a:gd name="connsiteX4" fmla="*/ 0 w 6208901"/>
              <a:gd name="connsiteY4" fmla="*/ 0 h 3295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8901" h="3295403">
                <a:moveTo>
                  <a:pt x="0" y="0"/>
                </a:moveTo>
                <a:lnTo>
                  <a:pt x="6207760" y="0"/>
                </a:lnTo>
                <a:cubicBezTo>
                  <a:pt x="6203802" y="508660"/>
                  <a:pt x="6211717" y="1029196"/>
                  <a:pt x="6207759" y="1537856"/>
                </a:cubicBezTo>
                <a:lnTo>
                  <a:pt x="0" y="3295403"/>
                </a:lnTo>
                <a:lnTo>
                  <a:pt x="0" y="0"/>
                </a:lnTo>
                <a:close/>
              </a:path>
            </a:pathLst>
          </a:cu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7" name="Rectangle 6"/>
          <p:cNvSpPr/>
          <p:nvPr userDrawn="1"/>
        </p:nvSpPr>
        <p:spPr>
          <a:xfrm>
            <a:off x="4981406"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981406"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0" name="Picture Placeholder 12"/>
          <p:cNvSpPr>
            <a:spLocks noGrp="1"/>
          </p:cNvSpPr>
          <p:nvPr>
            <p:ph type="pic" sz="quarter" idx="12"/>
          </p:nvPr>
        </p:nvSpPr>
        <p:spPr>
          <a:xfrm>
            <a:off x="-8906" y="1264722"/>
            <a:ext cx="4665582" cy="3878779"/>
          </a:xfrm>
          <a:custGeom>
            <a:avLst/>
            <a:gdLst>
              <a:gd name="connsiteX0" fmla="*/ 0 w 6207760"/>
              <a:gd name="connsiteY0" fmla="*/ 0 h 6858000"/>
              <a:gd name="connsiteX1" fmla="*/ 6207760 w 6207760"/>
              <a:gd name="connsiteY1" fmla="*/ 0 h 6858000"/>
              <a:gd name="connsiteX2" fmla="*/ 6207760 w 6207760"/>
              <a:gd name="connsiteY2" fmla="*/ 6858000 h 6858000"/>
              <a:gd name="connsiteX3" fmla="*/ 0 w 6207760"/>
              <a:gd name="connsiteY3" fmla="*/ 6858000 h 6858000"/>
              <a:gd name="connsiteX4" fmla="*/ 0 w 6207760"/>
              <a:gd name="connsiteY4" fmla="*/ 0 h 6858000"/>
              <a:gd name="connsiteX0" fmla="*/ 0 w 6219635"/>
              <a:gd name="connsiteY0" fmla="*/ 4429496 h 6858000"/>
              <a:gd name="connsiteX1" fmla="*/ 6219635 w 6219635"/>
              <a:gd name="connsiteY1" fmla="*/ 0 h 6858000"/>
              <a:gd name="connsiteX2" fmla="*/ 6219635 w 6219635"/>
              <a:gd name="connsiteY2" fmla="*/ 6858000 h 6858000"/>
              <a:gd name="connsiteX3" fmla="*/ 11875 w 6219635"/>
              <a:gd name="connsiteY3" fmla="*/ 6858000 h 6858000"/>
              <a:gd name="connsiteX4" fmla="*/ 0 w 6219635"/>
              <a:gd name="connsiteY4" fmla="*/ 4429496 h 6858000"/>
              <a:gd name="connsiteX0" fmla="*/ 0 w 6219635"/>
              <a:gd name="connsiteY0" fmla="*/ 3431969 h 6858000"/>
              <a:gd name="connsiteX1" fmla="*/ 6219635 w 6219635"/>
              <a:gd name="connsiteY1" fmla="*/ 0 h 6858000"/>
              <a:gd name="connsiteX2" fmla="*/ 6219635 w 6219635"/>
              <a:gd name="connsiteY2" fmla="*/ 6858000 h 6858000"/>
              <a:gd name="connsiteX3" fmla="*/ 11875 w 6219635"/>
              <a:gd name="connsiteY3" fmla="*/ 6858000 h 6858000"/>
              <a:gd name="connsiteX4" fmla="*/ 0 w 6219635"/>
              <a:gd name="connsiteY4" fmla="*/ 3431969 h 6858000"/>
              <a:gd name="connsiteX0" fmla="*/ 0 w 6219635"/>
              <a:gd name="connsiteY0" fmla="*/ 1733797 h 5159828"/>
              <a:gd name="connsiteX1" fmla="*/ 6219635 w 6219635"/>
              <a:gd name="connsiteY1" fmla="*/ 0 h 5159828"/>
              <a:gd name="connsiteX2" fmla="*/ 6219635 w 6219635"/>
              <a:gd name="connsiteY2" fmla="*/ 5159828 h 5159828"/>
              <a:gd name="connsiteX3" fmla="*/ 11875 w 6219635"/>
              <a:gd name="connsiteY3" fmla="*/ 5159828 h 5159828"/>
              <a:gd name="connsiteX4" fmla="*/ 0 w 6219635"/>
              <a:gd name="connsiteY4" fmla="*/ 1733797 h 5159828"/>
              <a:gd name="connsiteX0" fmla="*/ 0 w 6219635"/>
              <a:gd name="connsiteY0" fmla="*/ 1757548 h 5183579"/>
              <a:gd name="connsiteX1" fmla="*/ 6207759 w 6219635"/>
              <a:gd name="connsiteY1" fmla="*/ 0 h 5183579"/>
              <a:gd name="connsiteX2" fmla="*/ 6219635 w 6219635"/>
              <a:gd name="connsiteY2" fmla="*/ 5183579 h 5183579"/>
              <a:gd name="connsiteX3" fmla="*/ 11875 w 6219635"/>
              <a:gd name="connsiteY3" fmla="*/ 5183579 h 5183579"/>
              <a:gd name="connsiteX4" fmla="*/ 0 w 6219635"/>
              <a:gd name="connsiteY4" fmla="*/ 1757548 h 5183579"/>
              <a:gd name="connsiteX0" fmla="*/ 0 w 6220777"/>
              <a:gd name="connsiteY0" fmla="*/ 1745673 h 5171704"/>
              <a:gd name="connsiteX1" fmla="*/ 6219635 w 6220777"/>
              <a:gd name="connsiteY1" fmla="*/ 0 h 5171704"/>
              <a:gd name="connsiteX2" fmla="*/ 6219635 w 6220777"/>
              <a:gd name="connsiteY2" fmla="*/ 5171704 h 5171704"/>
              <a:gd name="connsiteX3" fmla="*/ 11875 w 6220777"/>
              <a:gd name="connsiteY3" fmla="*/ 5171704 h 5171704"/>
              <a:gd name="connsiteX4" fmla="*/ 0 w 6220777"/>
              <a:gd name="connsiteY4" fmla="*/ 1745673 h 5171704"/>
              <a:gd name="connsiteX0" fmla="*/ 0 w 6219635"/>
              <a:gd name="connsiteY0" fmla="*/ 1769424 h 5195455"/>
              <a:gd name="connsiteX1" fmla="*/ 6207759 w 6219635"/>
              <a:gd name="connsiteY1" fmla="*/ 0 h 5195455"/>
              <a:gd name="connsiteX2" fmla="*/ 6219635 w 6219635"/>
              <a:gd name="connsiteY2" fmla="*/ 5195455 h 5195455"/>
              <a:gd name="connsiteX3" fmla="*/ 11875 w 6219635"/>
              <a:gd name="connsiteY3" fmla="*/ 5195455 h 5195455"/>
              <a:gd name="connsiteX4" fmla="*/ 0 w 6219635"/>
              <a:gd name="connsiteY4" fmla="*/ 1769424 h 5195455"/>
              <a:gd name="connsiteX0" fmla="*/ 0 w 6219635"/>
              <a:gd name="connsiteY0" fmla="*/ 1757549 h 5183580"/>
              <a:gd name="connsiteX1" fmla="*/ 6207759 w 6219635"/>
              <a:gd name="connsiteY1" fmla="*/ 0 h 5183580"/>
              <a:gd name="connsiteX2" fmla="*/ 6219635 w 6219635"/>
              <a:gd name="connsiteY2" fmla="*/ 5183580 h 5183580"/>
              <a:gd name="connsiteX3" fmla="*/ 11875 w 6219635"/>
              <a:gd name="connsiteY3" fmla="*/ 5183580 h 5183580"/>
              <a:gd name="connsiteX4" fmla="*/ 0 w 6219635"/>
              <a:gd name="connsiteY4" fmla="*/ 1757549 h 5183580"/>
              <a:gd name="connsiteX0" fmla="*/ 0 w 6220776"/>
              <a:gd name="connsiteY0" fmla="*/ 1745674 h 5171705"/>
              <a:gd name="connsiteX1" fmla="*/ 6219634 w 6220776"/>
              <a:gd name="connsiteY1" fmla="*/ 0 h 5171705"/>
              <a:gd name="connsiteX2" fmla="*/ 6219635 w 6220776"/>
              <a:gd name="connsiteY2" fmla="*/ 5171705 h 5171705"/>
              <a:gd name="connsiteX3" fmla="*/ 11875 w 6220776"/>
              <a:gd name="connsiteY3" fmla="*/ 5171705 h 5171705"/>
              <a:gd name="connsiteX4" fmla="*/ 0 w 6220776"/>
              <a:gd name="connsiteY4" fmla="*/ 1745674 h 517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6" h="5171705">
                <a:moveTo>
                  <a:pt x="0" y="1745674"/>
                </a:moveTo>
                <a:lnTo>
                  <a:pt x="6219634" y="0"/>
                </a:lnTo>
                <a:cubicBezTo>
                  <a:pt x="6223593" y="1727860"/>
                  <a:pt x="6215676" y="3443845"/>
                  <a:pt x="6219635" y="5171705"/>
                </a:cubicBezTo>
                <a:lnTo>
                  <a:pt x="11875" y="5171705"/>
                </a:lnTo>
                <a:cubicBezTo>
                  <a:pt x="7917" y="4362204"/>
                  <a:pt x="3958" y="2555175"/>
                  <a:pt x="0" y="1745674"/>
                </a:cubicBezTo>
                <a:close/>
              </a:path>
            </a:pathLst>
          </a:custGeom>
          <a:solidFill>
            <a:schemeClr val="bg1">
              <a:lumMod val="75000"/>
            </a:schemeClr>
          </a:solidFill>
        </p:spPr>
        <p:txBody>
          <a:bodyPr bIns="720000" rtlCol="0" anchor="b" anchorCtr="0">
            <a:normAutofit/>
          </a:bodyPr>
          <a:lstStyle>
            <a:lvl1pPr marL="0" indent="0" algn="ctr">
              <a:buFontTx/>
              <a:buNone/>
              <a:defRPr sz="1500" b="1">
                <a:solidFill>
                  <a:schemeClr val="bg1"/>
                </a:solidFill>
              </a:defRPr>
            </a:lvl1pPr>
          </a:lstStyle>
          <a:p>
            <a:pPr lvl="0"/>
            <a:endParaRPr lang="id-ID" noProof="0" dirty="0"/>
          </a:p>
        </p:txBody>
      </p:sp>
      <p:sp>
        <p:nvSpPr>
          <p:cNvPr id="11" name="Content Placeholder 2"/>
          <p:cNvSpPr>
            <a:spLocks noGrp="1"/>
          </p:cNvSpPr>
          <p:nvPr>
            <p:ph idx="13"/>
          </p:nvPr>
        </p:nvSpPr>
        <p:spPr>
          <a:xfrm>
            <a:off x="4981405" y="1215000"/>
            <a:ext cx="3739594" cy="3370771"/>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3013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FS Extras - Picture Left White">
    <p:spTree>
      <p:nvGrpSpPr>
        <p:cNvPr id="1" name=""/>
        <p:cNvGrpSpPr/>
        <p:nvPr/>
      </p:nvGrpSpPr>
      <p:grpSpPr>
        <a:xfrm>
          <a:off x="0" y="0"/>
          <a:ext cx="0" cy="0"/>
          <a:chOff x="0" y="0"/>
          <a:chExt cx="0" cy="0"/>
        </a:xfrm>
      </p:grpSpPr>
      <p:sp>
        <p:nvSpPr>
          <p:cNvPr id="9" name="Picture Placeholder 12"/>
          <p:cNvSpPr>
            <a:spLocks noGrp="1"/>
          </p:cNvSpPr>
          <p:nvPr>
            <p:ph type="pic" sz="quarter" idx="11"/>
          </p:nvPr>
        </p:nvSpPr>
        <p:spPr>
          <a:xfrm>
            <a:off x="0" y="0"/>
            <a:ext cx="4655820" cy="5143500"/>
          </a:xfrm>
          <a:prstGeom prst="rect">
            <a:avLst/>
          </a:pr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7" name="Rectangle 6"/>
          <p:cNvSpPr/>
          <p:nvPr userDrawn="1"/>
        </p:nvSpPr>
        <p:spPr>
          <a:xfrm>
            <a:off x="4981406"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981406"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3" name="Content Placeholder 2"/>
          <p:cNvSpPr>
            <a:spLocks noGrp="1"/>
          </p:cNvSpPr>
          <p:nvPr>
            <p:ph idx="12"/>
          </p:nvPr>
        </p:nvSpPr>
        <p:spPr>
          <a:xfrm>
            <a:off x="4981405" y="1215000"/>
            <a:ext cx="3739594" cy="3370771"/>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9695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FS Extras - 3 Pictures Right White">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H="1">
            <a:off x="4491960" y="2382"/>
            <a:ext cx="4655820" cy="5141119"/>
          </a:xfrm>
          <a:custGeom>
            <a:avLst/>
            <a:gdLst>
              <a:gd name="connsiteX0" fmla="*/ 0 w 5973763"/>
              <a:gd name="connsiteY0" fmla="*/ 4633912 h 6854825"/>
              <a:gd name="connsiteX1" fmla="*/ 5973763 w 5973763"/>
              <a:gd name="connsiteY1" fmla="*/ 4633912 h 6854825"/>
              <a:gd name="connsiteX2" fmla="*/ 5973763 w 5973763"/>
              <a:gd name="connsiteY2" fmla="*/ 6854825 h 6854825"/>
              <a:gd name="connsiteX3" fmla="*/ 0 w 5973763"/>
              <a:gd name="connsiteY3" fmla="*/ 6854825 h 6854825"/>
              <a:gd name="connsiteX4" fmla="*/ 0 w 5973763"/>
              <a:gd name="connsiteY4" fmla="*/ 2316162 h 6854825"/>
              <a:gd name="connsiteX5" fmla="*/ 5973763 w 5973763"/>
              <a:gd name="connsiteY5" fmla="*/ 2316162 h 6854825"/>
              <a:gd name="connsiteX6" fmla="*/ 5973763 w 5973763"/>
              <a:gd name="connsiteY6" fmla="*/ 4538662 h 6854825"/>
              <a:gd name="connsiteX7" fmla="*/ 0 w 5973763"/>
              <a:gd name="connsiteY7" fmla="*/ 4538662 h 6854825"/>
              <a:gd name="connsiteX8" fmla="*/ 0 w 5973763"/>
              <a:gd name="connsiteY8" fmla="*/ 0 h 6854825"/>
              <a:gd name="connsiteX9" fmla="*/ 5973763 w 5973763"/>
              <a:gd name="connsiteY9" fmla="*/ 0 h 6854825"/>
              <a:gd name="connsiteX10" fmla="*/ 5973763 w 5973763"/>
              <a:gd name="connsiteY10" fmla="*/ 2220912 h 6854825"/>
              <a:gd name="connsiteX11" fmla="*/ 0 w 5973763"/>
              <a:gd name="connsiteY11" fmla="*/ 2220912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3763" h="6854825">
                <a:moveTo>
                  <a:pt x="0" y="4633912"/>
                </a:moveTo>
                <a:lnTo>
                  <a:pt x="5973763" y="4633912"/>
                </a:lnTo>
                <a:lnTo>
                  <a:pt x="5973763" y="6854825"/>
                </a:lnTo>
                <a:lnTo>
                  <a:pt x="0" y="6854825"/>
                </a:lnTo>
                <a:close/>
                <a:moveTo>
                  <a:pt x="0" y="2316162"/>
                </a:moveTo>
                <a:lnTo>
                  <a:pt x="5973763" y="2316162"/>
                </a:lnTo>
                <a:lnTo>
                  <a:pt x="5973763" y="4538662"/>
                </a:lnTo>
                <a:lnTo>
                  <a:pt x="0" y="4538662"/>
                </a:lnTo>
                <a:close/>
                <a:moveTo>
                  <a:pt x="0" y="0"/>
                </a:moveTo>
                <a:lnTo>
                  <a:pt x="5973763" y="0"/>
                </a:lnTo>
                <a:lnTo>
                  <a:pt x="5973763" y="2220912"/>
                </a:lnTo>
                <a:lnTo>
                  <a:pt x="0" y="2220912"/>
                </a:lnTo>
                <a:close/>
              </a:path>
            </a:pathLst>
          </a:custGeom>
          <a:solidFill>
            <a:schemeClr val="tx2"/>
          </a:solidFill>
        </p:spPr>
      </p:pic>
      <p:sp>
        <p:nvSpPr>
          <p:cNvPr id="3" name="Content Placeholder 2"/>
          <p:cNvSpPr>
            <a:spLocks noGrp="1"/>
          </p:cNvSpPr>
          <p:nvPr>
            <p:ph idx="1"/>
          </p:nvPr>
        </p:nvSpPr>
        <p:spPr>
          <a:xfrm>
            <a:off x="404999" y="1215000"/>
            <a:ext cx="3759377" cy="3393325"/>
          </a:xfrm>
          <a:prstGeom prst="rect">
            <a:avLst/>
          </a:prstGeom>
        </p:spPr>
        <p:txBody>
          <a:bodyPr>
            <a:noAutofit/>
          </a:bodyPr>
          <a:lstStyle>
            <a:lvl1pPr>
              <a:buClr>
                <a:schemeClr val="accent6"/>
              </a:buClr>
              <a:defRPr>
                <a:solidFill>
                  <a:schemeClr val="tx2"/>
                </a:solidFill>
              </a:defRPr>
            </a:lvl1pPr>
            <a:lvl2pPr>
              <a:buClr>
                <a:schemeClr val="accent6"/>
              </a:buClr>
              <a:defRPr>
                <a:solidFill>
                  <a:schemeClr val="tx2"/>
                </a:solidFill>
              </a:defRPr>
            </a:lvl2pPr>
            <a:lvl3pPr>
              <a:buClr>
                <a:schemeClr val="accent6"/>
              </a:buClr>
              <a:defRPr>
                <a:solidFill>
                  <a:schemeClr val="tx2"/>
                </a:solidFill>
              </a:defRPr>
            </a:lvl3pPr>
            <a:lvl4pPr>
              <a:buClr>
                <a:schemeClr val="accent6"/>
              </a:buClr>
              <a:defRPr>
                <a:solidFill>
                  <a:schemeClr val="tx2"/>
                </a:solidFill>
              </a:defRPr>
            </a:lvl4pPr>
            <a:lvl5pPr>
              <a:buClr>
                <a:schemeClr val="accent6"/>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27622578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FS Extras - Pictures Right Grey">
    <p:bg>
      <p:bgPr>
        <a:solidFill>
          <a:schemeClr val="tx2"/>
        </a:solidFill>
        <a:effectLst/>
      </p:bgPr>
    </p:bg>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663599" y="4815007"/>
            <a:ext cx="2057400" cy="273844"/>
          </a:xfrm>
          <a:prstGeom prst="rect">
            <a:avLst/>
          </a:prstGeom>
        </p:spPr>
        <p:txBody>
          <a:bodyPr vert="horz" lIns="91440" tIns="45720" rIns="91440" bIns="45720" rtlCol="0" anchor="ctr"/>
          <a:lstStyle>
            <a:lvl1pPr algn="r">
              <a:defRPr sz="600">
                <a:solidFill>
                  <a:schemeClr val="tx1">
                    <a:tint val="75000"/>
                  </a:schemeClr>
                </a:solidFill>
              </a:defRPr>
            </a:lvl1pPr>
          </a:lstStyle>
          <a:p>
            <a:r>
              <a:rPr lang="en-US" dirty="0"/>
              <a:t>©2018 </a:t>
            </a:r>
            <a:r>
              <a:rPr lang="en-US" dirty="0" err="1"/>
              <a:t>Infostretch</a:t>
            </a:r>
            <a:r>
              <a:rPr lang="en-US" dirty="0"/>
              <a:t>. All rights reserved.  </a:t>
            </a:r>
            <a:fld id="{6B2B49A8-5D7B-2542-A5B0-81177F9F7358}" type="slidenum">
              <a:rPr lang="en-US" smtClean="0"/>
              <a:pPr/>
              <a:t>‹#›</a:t>
            </a:fld>
            <a:endParaRPr lang="en-US" dirty="0"/>
          </a:p>
        </p:txBody>
      </p:sp>
      <p:sp>
        <p:nvSpPr>
          <p:cNvPr id="9" name="Picture Placeholder 12"/>
          <p:cNvSpPr>
            <a:spLocks noGrp="1"/>
          </p:cNvSpPr>
          <p:nvPr>
            <p:ph type="pic" sz="quarter" idx="11"/>
          </p:nvPr>
        </p:nvSpPr>
        <p:spPr>
          <a:xfrm>
            <a:off x="4488180" y="0"/>
            <a:ext cx="4655820" cy="5143500"/>
          </a:xfrm>
          <a:prstGeom prst="rect">
            <a:avLst/>
          </a:prstGeom>
          <a:solidFill>
            <a:schemeClr val="bg1">
              <a:lumMod val="75000"/>
            </a:schemeClr>
          </a:solidFill>
        </p:spPr>
        <p:txBody>
          <a:bodyPr tIns="720000" rtlCol="0" anchor="t" anchorCtr="0">
            <a:normAutofit/>
          </a:bodyPr>
          <a:lstStyle>
            <a:lvl1pPr marL="0" indent="0" algn="ctr">
              <a:buNone/>
              <a:defRPr sz="1500" b="1">
                <a:solidFill>
                  <a:schemeClr val="bg1"/>
                </a:solidFill>
              </a:defRPr>
            </a:lvl1pPr>
          </a:lstStyle>
          <a:p>
            <a:pPr lvl="0"/>
            <a:endParaRPr lang="id-ID" noProof="0" dirty="0"/>
          </a:p>
        </p:txBody>
      </p:sp>
      <p:sp>
        <p:nvSpPr>
          <p:cNvPr id="11" name="Rectangle 10"/>
          <p:cNvSpPr/>
          <p:nvPr userDrawn="1"/>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
        <p:nvSpPr>
          <p:cNvPr id="13" name="Content Placeholder 2"/>
          <p:cNvSpPr>
            <a:spLocks noGrp="1"/>
          </p:cNvSpPr>
          <p:nvPr>
            <p:ph idx="12"/>
          </p:nvPr>
        </p:nvSpPr>
        <p:spPr>
          <a:xfrm>
            <a:off x="401218" y="1215000"/>
            <a:ext cx="3739594" cy="3370771"/>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58928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FS Extras - 3 Pictures Left Grey">
    <p:bg>
      <p:bgPr>
        <a:solidFill>
          <a:schemeClr val="tx2"/>
        </a:solidFill>
        <a:effectLst/>
      </p:bgPr>
    </p:bg>
    <p:spTree>
      <p:nvGrpSpPr>
        <p:cNvPr id="1" name=""/>
        <p:cNvGrpSpPr/>
        <p:nvPr/>
      </p:nvGrpSpPr>
      <p:grpSpPr>
        <a:xfrm>
          <a:off x="0" y="0"/>
          <a:ext cx="0" cy="0"/>
          <a:chOff x="0" y="0"/>
          <a:chExt cx="0" cy="0"/>
        </a:xfrm>
      </p:grpSpPr>
      <p:sp>
        <p:nvSpPr>
          <p:cNvPr id="9" name="Picture Placeholder 12"/>
          <p:cNvSpPr>
            <a:spLocks noGrp="1"/>
          </p:cNvSpPr>
          <p:nvPr>
            <p:ph type="pic" sz="quarter" idx="11"/>
          </p:nvPr>
        </p:nvSpPr>
        <p:spPr>
          <a:xfrm>
            <a:off x="0" y="0"/>
            <a:ext cx="4655820" cy="5143500"/>
          </a:xfrm>
          <a:prstGeom prst="rect">
            <a:avLst/>
          </a:prstGeom>
          <a:solidFill>
            <a:schemeClr val="bg1">
              <a:lumMod val="75000"/>
            </a:schemeClr>
          </a:solidFill>
        </p:spPr>
        <p:txBody>
          <a:bodyPr tIns="720000" rtlCol="0" anchor="t" anchorCtr="0">
            <a:normAutofit/>
          </a:bodyPr>
          <a:lstStyle>
            <a:lvl1pPr marL="0" indent="0" algn="ctr">
              <a:buNone/>
              <a:defRPr sz="1500" b="1">
                <a:solidFill>
                  <a:schemeClr val="bg1"/>
                </a:solidFill>
              </a:defRPr>
            </a:lvl1pPr>
          </a:lstStyle>
          <a:p>
            <a:pPr lvl="0"/>
            <a:endParaRPr lang="id-ID" noProof="0" dirty="0"/>
          </a:p>
        </p:txBody>
      </p:sp>
      <p:sp>
        <p:nvSpPr>
          <p:cNvPr id="7" name="Rectangle 6"/>
          <p:cNvSpPr/>
          <p:nvPr userDrawn="1"/>
        </p:nvSpPr>
        <p:spPr>
          <a:xfrm>
            <a:off x="4981406"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981406" y="134999"/>
            <a:ext cx="3763157"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a:t>Click </a:t>
            </a:r>
            <a:r>
              <a:rPr lang="en-US" dirty="0"/>
              <a:t>to edit Master title style</a:t>
            </a:r>
          </a:p>
        </p:txBody>
      </p:sp>
      <p:sp>
        <p:nvSpPr>
          <p:cNvPr id="8" name="Content Placeholder 2"/>
          <p:cNvSpPr>
            <a:spLocks noGrp="1"/>
          </p:cNvSpPr>
          <p:nvPr>
            <p:ph idx="12"/>
          </p:nvPr>
        </p:nvSpPr>
        <p:spPr>
          <a:xfrm>
            <a:off x="4981406" y="1215000"/>
            <a:ext cx="3739594" cy="3370771"/>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314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FS Extras - 3 Pictures Right Grey">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99" y="1215000"/>
            <a:ext cx="3759377" cy="3393325"/>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21"/>
          <p:cNvSpPr>
            <a:spLocks noGrp="1"/>
          </p:cNvSpPr>
          <p:nvPr>
            <p:ph type="pic" sz="quarter" idx="10"/>
          </p:nvPr>
        </p:nvSpPr>
        <p:spPr>
          <a:xfrm>
            <a:off x="4488180" y="2382"/>
            <a:ext cx="4655820" cy="5141119"/>
          </a:xfrm>
          <a:custGeom>
            <a:avLst/>
            <a:gdLst>
              <a:gd name="connsiteX0" fmla="*/ 0 w 5973763"/>
              <a:gd name="connsiteY0" fmla="*/ 4633912 h 6854825"/>
              <a:gd name="connsiteX1" fmla="*/ 5973763 w 5973763"/>
              <a:gd name="connsiteY1" fmla="*/ 4633912 h 6854825"/>
              <a:gd name="connsiteX2" fmla="*/ 5973763 w 5973763"/>
              <a:gd name="connsiteY2" fmla="*/ 6854825 h 6854825"/>
              <a:gd name="connsiteX3" fmla="*/ 0 w 5973763"/>
              <a:gd name="connsiteY3" fmla="*/ 6854825 h 6854825"/>
              <a:gd name="connsiteX4" fmla="*/ 0 w 5973763"/>
              <a:gd name="connsiteY4" fmla="*/ 2316162 h 6854825"/>
              <a:gd name="connsiteX5" fmla="*/ 5973763 w 5973763"/>
              <a:gd name="connsiteY5" fmla="*/ 2316162 h 6854825"/>
              <a:gd name="connsiteX6" fmla="*/ 5973763 w 5973763"/>
              <a:gd name="connsiteY6" fmla="*/ 4538662 h 6854825"/>
              <a:gd name="connsiteX7" fmla="*/ 0 w 5973763"/>
              <a:gd name="connsiteY7" fmla="*/ 4538662 h 6854825"/>
              <a:gd name="connsiteX8" fmla="*/ 0 w 5973763"/>
              <a:gd name="connsiteY8" fmla="*/ 0 h 6854825"/>
              <a:gd name="connsiteX9" fmla="*/ 5973763 w 5973763"/>
              <a:gd name="connsiteY9" fmla="*/ 0 h 6854825"/>
              <a:gd name="connsiteX10" fmla="*/ 5973763 w 5973763"/>
              <a:gd name="connsiteY10" fmla="*/ 2220912 h 6854825"/>
              <a:gd name="connsiteX11" fmla="*/ 0 w 5973763"/>
              <a:gd name="connsiteY11" fmla="*/ 2220912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3763" h="6854825">
                <a:moveTo>
                  <a:pt x="0" y="4633912"/>
                </a:moveTo>
                <a:lnTo>
                  <a:pt x="5973763" y="4633912"/>
                </a:lnTo>
                <a:lnTo>
                  <a:pt x="5973763" y="6854825"/>
                </a:lnTo>
                <a:lnTo>
                  <a:pt x="0" y="6854825"/>
                </a:lnTo>
                <a:close/>
                <a:moveTo>
                  <a:pt x="0" y="2316162"/>
                </a:moveTo>
                <a:lnTo>
                  <a:pt x="5973763" y="2316162"/>
                </a:lnTo>
                <a:lnTo>
                  <a:pt x="5973763" y="4538662"/>
                </a:lnTo>
                <a:lnTo>
                  <a:pt x="0" y="4538662"/>
                </a:lnTo>
                <a:close/>
                <a:moveTo>
                  <a:pt x="0" y="0"/>
                </a:moveTo>
                <a:lnTo>
                  <a:pt x="5973763" y="0"/>
                </a:lnTo>
                <a:lnTo>
                  <a:pt x="5973763" y="2220912"/>
                </a:lnTo>
                <a:lnTo>
                  <a:pt x="0" y="2220912"/>
                </a:lnTo>
                <a:close/>
              </a:path>
            </a:pathLst>
          </a:custGeom>
          <a:solidFill>
            <a:schemeClr val="bg1">
              <a:lumMod val="75000"/>
            </a:schemeClr>
          </a:solidFill>
        </p:spPr>
        <p:txBody>
          <a:bodyPr tIns="1080000" rtlCol="0" anchor="t" anchorCtr="0">
            <a:noAutofit/>
          </a:bodyPr>
          <a:lstStyle>
            <a:lvl1pPr marL="0" indent="0" algn="ctr">
              <a:buFontTx/>
              <a:buNone/>
              <a:defRPr sz="1500" b="1">
                <a:solidFill>
                  <a:schemeClr val="bg1"/>
                </a:solidFill>
              </a:defRPr>
            </a:lvl1pPr>
          </a:lstStyle>
          <a:p>
            <a:pPr lvl="0"/>
            <a:endParaRPr lang="id-ID" noProof="0" dirty="0"/>
          </a:p>
        </p:txBody>
      </p:sp>
      <p:sp>
        <p:nvSpPr>
          <p:cNvPr id="7" name="Rectangle 6"/>
          <p:cNvSpPr/>
          <p:nvPr userDrawn="1"/>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39751603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FS Extras - Split Page No Ima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2" y="2718412"/>
            <a:ext cx="9150282" cy="2425089"/>
          </a:xfrm>
          <a:prstGeom prst="rect">
            <a:avLst/>
          </a:prstGeom>
        </p:spPr>
      </p:pic>
      <p:sp>
        <p:nvSpPr>
          <p:cNvPr id="10" name="Rectangle 9"/>
          <p:cNvSpPr/>
          <p:nvPr userDrawn="1"/>
        </p:nvSpPr>
        <p:spPr>
          <a:xfrm>
            <a:off x="-6282" y="2718411"/>
            <a:ext cx="9150282" cy="243306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userDrawn="1"/>
        </p:nvSpPr>
        <p:spPr>
          <a:xfrm>
            <a:off x="-2702" y="108243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 Placeholder 3"/>
          <p:cNvSpPr>
            <a:spLocks noGrp="1"/>
          </p:cNvSpPr>
          <p:nvPr>
            <p:ph type="body" sz="half" idx="2"/>
          </p:nvPr>
        </p:nvSpPr>
        <p:spPr>
          <a:xfrm>
            <a:off x="404997" y="1361405"/>
            <a:ext cx="8316001" cy="1238093"/>
          </a:xfrm>
          <a:prstGeom prst="rect">
            <a:avLst/>
          </a:prstGeom>
          <a:noFill/>
        </p:spPr>
        <p:txBody>
          <a:bodyPr>
            <a:noAutofit/>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12" name="Subtitle 2"/>
          <p:cNvSpPr>
            <a:spLocks noGrp="1"/>
          </p:cNvSpPr>
          <p:nvPr>
            <p:ph type="subTitle" idx="11"/>
          </p:nvPr>
        </p:nvSpPr>
        <p:spPr>
          <a:xfrm>
            <a:off x="408008" y="720718"/>
            <a:ext cx="8316000" cy="291545"/>
          </a:xfrm>
          <a:prstGeom prst="rect">
            <a:avLst/>
          </a:prstGeom>
        </p:spPr>
        <p:txBody>
          <a:bodyPr>
            <a:noAutofit/>
          </a:bodyPr>
          <a:lstStyle>
            <a:lvl1pPr marL="0" indent="0" algn="l">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6" name="Title Placeholder 1"/>
          <p:cNvSpPr>
            <a:spLocks noGrp="1"/>
          </p:cNvSpPr>
          <p:nvPr>
            <p:ph type="title"/>
          </p:nvPr>
        </p:nvSpPr>
        <p:spPr>
          <a:xfrm>
            <a:off x="404999" y="135001"/>
            <a:ext cx="8316000" cy="5243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3754969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and tex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545137" y="1436002"/>
            <a:ext cx="3037945" cy="3262997"/>
          </a:xfrm>
          <a:prstGeom prst="rect">
            <a:avLst/>
          </a:prstGeom>
          <a:effectLst/>
        </p:spPr>
        <p:txBody>
          <a:bodyPr vert="horz"/>
          <a:lstStyle>
            <a:lvl1pPr marL="0" indent="0">
              <a:buFontTx/>
              <a:buNone/>
              <a:defRPr sz="1500">
                <a:latin typeface="Garamond"/>
                <a:cs typeface="Garamond"/>
              </a:defRPr>
            </a:lvl1pPr>
          </a:lstStyle>
          <a:p>
            <a:endParaRPr lang="en-US" dirty="0"/>
          </a:p>
        </p:txBody>
      </p:sp>
      <p:sp>
        <p:nvSpPr>
          <p:cNvPr id="8" name="Text Placeholder 7"/>
          <p:cNvSpPr>
            <a:spLocks noGrp="1"/>
          </p:cNvSpPr>
          <p:nvPr>
            <p:ph type="body" sz="quarter" idx="11"/>
          </p:nvPr>
        </p:nvSpPr>
        <p:spPr>
          <a:xfrm>
            <a:off x="540000" y="504000"/>
            <a:ext cx="4682595" cy="492443"/>
          </a:xfrm>
          <a:prstGeom prst="rect">
            <a:avLst/>
          </a:prstGeom>
        </p:spPr>
        <p:txBody>
          <a:bodyPr vert="horz" wrap="square">
            <a:spAutoFit/>
          </a:bodyPr>
          <a:lstStyle>
            <a:lvl1pPr marL="0" indent="0">
              <a:buFontTx/>
              <a:buNone/>
              <a:defRPr sz="2600" baseline="0">
                <a:solidFill>
                  <a:srgbClr val="575756"/>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0" name="Text Placeholder 7"/>
          <p:cNvSpPr>
            <a:spLocks noGrp="1"/>
          </p:cNvSpPr>
          <p:nvPr>
            <p:ph type="body" sz="quarter" idx="13"/>
          </p:nvPr>
        </p:nvSpPr>
        <p:spPr>
          <a:xfrm>
            <a:off x="540000" y="2595994"/>
            <a:ext cx="4467225" cy="338554"/>
          </a:xfrm>
          <a:prstGeom prst="rect">
            <a:avLst/>
          </a:prstGeom>
        </p:spPr>
        <p:txBody>
          <a:bodyPr vert="horz">
            <a:spAutoFit/>
          </a:bodyPr>
          <a:lstStyle>
            <a:lvl1pPr marL="0" indent="0">
              <a:buFontTx/>
              <a:buNone/>
              <a:defRPr sz="1600" baseline="0">
                <a:solidFill>
                  <a:srgbClr val="575756"/>
                </a:solidFill>
                <a:latin typeface="Proxima Nova Semibold" charset="0"/>
                <a:cs typeface="Gotham Medium"/>
              </a:defRPr>
            </a:lvl1pPr>
            <a:lvl2pPr marL="265113" indent="-265113">
              <a:buFont typeface="Arial"/>
              <a:buChar char="•"/>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9" name="Text Placeholder 16"/>
          <p:cNvSpPr>
            <a:spLocks noGrp="1"/>
          </p:cNvSpPr>
          <p:nvPr>
            <p:ph type="body" sz="quarter" idx="12"/>
          </p:nvPr>
        </p:nvSpPr>
        <p:spPr>
          <a:xfrm>
            <a:off x="540000" y="2976881"/>
            <a:ext cx="4467225" cy="338554"/>
          </a:xfrm>
          <a:prstGeom prst="rect">
            <a:avLst/>
          </a:prstGeom>
        </p:spPr>
        <p:txBody>
          <a:bodyPr vert="horz"/>
          <a:lstStyle>
            <a:lvl1pPr marL="285750" indent="-285750">
              <a:buClr>
                <a:srgbClr val="E5702A"/>
              </a:buClr>
              <a:buFont typeface="Arial"/>
              <a:buChar char="•"/>
              <a:defRPr sz="1600" baseline="0">
                <a:solidFill>
                  <a:srgbClr val="575756"/>
                </a:solidFill>
                <a:latin typeface="Proxima Nova" charset="0"/>
              </a:defRPr>
            </a:lvl1pPr>
          </a:lstStyle>
          <a:p>
            <a:pPr lvl="0"/>
            <a:r>
              <a:rPr lang="en-GB" dirty="0"/>
              <a:t>Click to edit Master text styles</a:t>
            </a:r>
          </a:p>
        </p:txBody>
      </p:sp>
      <p:sp>
        <p:nvSpPr>
          <p:cNvPr id="14" name="Rectangle 13"/>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8"/>
          <p:cNvSpPr>
            <a:spLocks noGrp="1"/>
          </p:cNvSpPr>
          <p:nvPr>
            <p:ph type="body" sz="quarter" idx="14"/>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17007855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FS Extras - Back 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3" name="Rectangle 2"/>
          <p:cNvSpPr/>
          <p:nvPr userDrawn="1"/>
        </p:nvSpPr>
        <p:spPr>
          <a:xfrm>
            <a:off x="-7329" y="0"/>
            <a:ext cx="9150282" cy="514350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23772" y="966086"/>
            <a:ext cx="2688080" cy="616830"/>
          </a:xfrm>
          <a:prstGeom prst="rect">
            <a:avLst/>
          </a:prstGeom>
        </p:spPr>
      </p:pic>
    </p:spTree>
    <p:extLst>
      <p:ext uri="{BB962C8B-B14F-4D97-AF65-F5344CB8AC3E}">
        <p14:creationId xmlns:p14="http://schemas.microsoft.com/office/powerpoint/2010/main" val="4101291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FS Extras - Back Cover Editable">
    <p:spTree>
      <p:nvGrpSpPr>
        <p:cNvPr id="1" name=""/>
        <p:cNvGrpSpPr/>
        <p:nvPr/>
      </p:nvGrpSpPr>
      <p:grpSpPr>
        <a:xfrm>
          <a:off x="0" y="0"/>
          <a:ext cx="0" cy="0"/>
          <a:chOff x="0" y="0"/>
          <a:chExt cx="0" cy="0"/>
        </a:xfrm>
      </p:grpSpPr>
      <p:sp>
        <p:nvSpPr>
          <p:cNvPr id="6" name="Picture Placeholder 12"/>
          <p:cNvSpPr>
            <a:spLocks noGrp="1"/>
          </p:cNvSpPr>
          <p:nvPr>
            <p:ph type="pic" sz="quarter" idx="11"/>
          </p:nvPr>
        </p:nvSpPr>
        <p:spPr>
          <a:xfrm>
            <a:off x="0" y="0"/>
            <a:ext cx="9144000" cy="5143500"/>
          </a:xfrm>
          <a:prstGeom prst="rect">
            <a:avLst/>
          </a:prstGeom>
          <a:solidFill>
            <a:schemeClr val="bg1">
              <a:lumMod val="75000"/>
            </a:schemeClr>
          </a:solidFill>
        </p:spPr>
        <p:txBody>
          <a:bodyPr tIns="720000" rtlCol="0" anchor="t" anchorCtr="0">
            <a:normAutofit/>
          </a:bodyPr>
          <a:lstStyle>
            <a:lvl1pPr marL="0" indent="0" algn="ctr">
              <a:buFontTx/>
              <a:buNone/>
              <a:defRPr sz="1500" b="0" i="0">
                <a:solidFill>
                  <a:schemeClr val="bg1"/>
                </a:solidFill>
                <a:latin typeface="Calibri Regular" charset="0"/>
              </a:defRPr>
            </a:lvl1pPr>
          </a:lstStyle>
          <a:p>
            <a:pPr lvl="0"/>
            <a:endParaRPr lang="id-ID" noProof="0"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23772" y="966086"/>
            <a:ext cx="2688080" cy="616830"/>
          </a:xfrm>
          <a:prstGeom prst="rect">
            <a:avLst/>
          </a:prstGeom>
        </p:spPr>
      </p:pic>
      <p:sp>
        <p:nvSpPr>
          <p:cNvPr id="8" name="TextBox 7"/>
          <p:cNvSpPr txBox="1"/>
          <p:nvPr userDrawn="1"/>
        </p:nvSpPr>
        <p:spPr>
          <a:xfrm>
            <a:off x="2887757" y="4852804"/>
            <a:ext cx="3368488" cy="184666"/>
          </a:xfrm>
          <a:prstGeom prst="rect">
            <a:avLst/>
          </a:prstGeom>
          <a:noFill/>
        </p:spPr>
        <p:txBody>
          <a:bodyPr wrap="square"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600" dirty="0">
                <a:solidFill>
                  <a:schemeClr val="bg1">
                    <a:lumMod val="65000"/>
                  </a:schemeClr>
                </a:solidFill>
              </a:rPr>
              <a:t> ©2018 </a:t>
            </a:r>
            <a:r>
              <a:rPr lang="en-US" sz="600" dirty="0" err="1">
                <a:solidFill>
                  <a:schemeClr val="bg1">
                    <a:lumMod val="65000"/>
                  </a:schemeClr>
                </a:solidFill>
              </a:rPr>
              <a:t>Infostretch</a:t>
            </a:r>
            <a:r>
              <a:rPr lang="en-US" sz="600" dirty="0">
                <a:solidFill>
                  <a:schemeClr val="bg1">
                    <a:lumMod val="65000"/>
                  </a:schemeClr>
                </a:solidFill>
              </a:rPr>
              <a:t>. All rights reserved.  </a:t>
            </a:r>
            <a:fld id="{97CA1865-D829-BB47-B350-76A2A54A9613}" type="slidenum">
              <a:rPr lang="en-US" sz="600" smtClean="0">
                <a:solidFill>
                  <a:schemeClr val="bg1">
                    <a:lumMod val="65000"/>
                  </a:schemeClr>
                </a:solidFill>
              </a:rPr>
              <a:pPr marL="0" marR="0" indent="0" algn="ctr" defTabSz="685800" rtl="0" eaLnBrk="1" fontAlgn="auto" latinLnBrk="0" hangingPunct="1">
                <a:lnSpc>
                  <a:spcPct val="100000"/>
                </a:lnSpc>
                <a:spcBef>
                  <a:spcPts val="0"/>
                </a:spcBef>
                <a:spcAft>
                  <a:spcPts val="0"/>
                </a:spcAft>
                <a:buClrTx/>
                <a:buSzTx/>
                <a:buFontTx/>
                <a:buNone/>
                <a:tabLst/>
                <a:defRPr/>
              </a:pPr>
              <a:t>‹#›</a:t>
            </a:fld>
            <a:endParaRPr lang="en-US" sz="600" dirty="0">
              <a:solidFill>
                <a:schemeClr val="bg1">
                  <a:lumMod val="65000"/>
                </a:schemeClr>
              </a:solidFill>
            </a:endParaRPr>
          </a:p>
        </p:txBody>
      </p:sp>
    </p:spTree>
    <p:extLst>
      <p:ext uri="{BB962C8B-B14F-4D97-AF65-F5344CB8AC3E}">
        <p14:creationId xmlns:p14="http://schemas.microsoft.com/office/powerpoint/2010/main" val="258650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024348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99" y="1215000"/>
            <a:ext cx="8316000" cy="3263504"/>
          </a:xfrm>
          <a:prstGeom prst="rect">
            <a:avLst/>
          </a:prstGeom>
        </p:spPr>
        <p:txBody>
          <a:bodyPr>
            <a:no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23415158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FS Extras - Cover">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5000" y="378000"/>
            <a:ext cx="2688080" cy="616830"/>
          </a:xfrm>
          <a:prstGeom prst="rect">
            <a:avLst/>
          </a:prstGeom>
        </p:spPr>
      </p:pic>
      <p:sp>
        <p:nvSpPr>
          <p:cNvPr id="7" name="Rectangle 6"/>
          <p:cNvSpPr/>
          <p:nvPr/>
        </p:nvSpPr>
        <p:spPr>
          <a:xfrm>
            <a:off x="-2702" y="3398158"/>
            <a:ext cx="5400000" cy="67500"/>
          </a:xfrm>
          <a:prstGeom prst="rect">
            <a:avLst/>
          </a:prstGeom>
          <a:gradFill>
            <a:gsLst>
              <a:gs pos="0">
                <a:schemeClr val="accent5"/>
              </a:gs>
              <a:gs pos="9800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
          <p:cNvSpPr>
            <a:spLocks noGrp="1"/>
          </p:cNvSpPr>
          <p:nvPr>
            <p:ph type="body" idx="1"/>
          </p:nvPr>
        </p:nvSpPr>
        <p:spPr>
          <a:xfrm>
            <a:off x="404999" y="2958342"/>
            <a:ext cx="7886700" cy="360711"/>
          </a:xfrm>
          <a:prstGeom prst="rect">
            <a:avLst/>
          </a:prstGeom>
        </p:spPr>
        <p:txBody>
          <a:bodyPr/>
          <a:lstStyle>
            <a:lvl1pPr marL="0" indent="0">
              <a:buNone/>
              <a:defRPr sz="16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p:cNvSpPr>
            <a:spLocks noGrp="1"/>
          </p:cNvSpPr>
          <p:nvPr>
            <p:ph type="body" idx="10"/>
          </p:nvPr>
        </p:nvSpPr>
        <p:spPr>
          <a:xfrm>
            <a:off x="404999" y="3632140"/>
            <a:ext cx="7886700" cy="284357"/>
          </a:xfrm>
          <a:prstGeom prst="rect">
            <a:avLst/>
          </a:prstGeom>
        </p:spPr>
        <p:txBody>
          <a:bodyPr/>
          <a:lstStyle>
            <a:lvl1pPr marL="0" indent="0">
              <a:buNone/>
              <a:defRPr sz="135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p:cNvSpPr>
            <a:spLocks noGrp="1"/>
          </p:cNvSpPr>
          <p:nvPr>
            <p:ph type="body" idx="11"/>
          </p:nvPr>
        </p:nvSpPr>
        <p:spPr>
          <a:xfrm>
            <a:off x="404999" y="3916496"/>
            <a:ext cx="7886700" cy="360711"/>
          </a:xfrm>
          <a:prstGeom prst="rect">
            <a:avLst/>
          </a:prstGeom>
        </p:spPr>
        <p:txBody>
          <a:bodyPr/>
          <a:lstStyle>
            <a:lvl1pPr marL="0" indent="0">
              <a:buNone/>
              <a:defRPr sz="1050" b="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1" name="Title 1"/>
          <p:cNvSpPr>
            <a:spLocks noGrp="1"/>
          </p:cNvSpPr>
          <p:nvPr>
            <p:ph type="title"/>
          </p:nvPr>
        </p:nvSpPr>
        <p:spPr>
          <a:xfrm>
            <a:off x="404999" y="1953149"/>
            <a:ext cx="7886700" cy="994172"/>
          </a:xfrm>
          <a:prstGeom prst="rect">
            <a:avLst/>
          </a:prstGeom>
        </p:spPr>
        <p:txBody>
          <a:bodyPr anchor="b"/>
          <a:lstStyle>
            <a:lvl1pPr>
              <a:defRPr sz="300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1936766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FS Extras - Cover Editable">
    <p:spTree>
      <p:nvGrpSpPr>
        <p:cNvPr id="1" name=""/>
        <p:cNvGrpSpPr/>
        <p:nvPr/>
      </p:nvGrpSpPr>
      <p:grpSpPr>
        <a:xfrm>
          <a:off x="0" y="0"/>
          <a:ext cx="0" cy="0"/>
          <a:chOff x="0" y="0"/>
          <a:chExt cx="0" cy="0"/>
        </a:xfrm>
      </p:grpSpPr>
      <p:sp>
        <p:nvSpPr>
          <p:cNvPr id="11" name="Picture Placeholder 12"/>
          <p:cNvSpPr>
            <a:spLocks noGrp="1"/>
          </p:cNvSpPr>
          <p:nvPr>
            <p:ph type="pic" sz="quarter" idx="13"/>
          </p:nvPr>
        </p:nvSpPr>
        <p:spPr>
          <a:xfrm>
            <a:off x="-2702" y="0"/>
            <a:ext cx="9144000" cy="5143500"/>
          </a:xfrm>
          <a:prstGeom prst="rect">
            <a:avLst/>
          </a:prstGeom>
          <a:solidFill>
            <a:schemeClr val="bg1">
              <a:lumMod val="75000"/>
            </a:schemeClr>
          </a:solidFill>
        </p:spPr>
        <p:txBody>
          <a:bodyPr tIns="720000" rIns="720000" bIns="720000" rtlCol="0" anchor="b" anchorCtr="0">
            <a:normAutofit/>
          </a:bodyPr>
          <a:lstStyle>
            <a:lvl1pPr marL="0" indent="0" algn="r">
              <a:buFontTx/>
              <a:buNone/>
              <a:defRPr sz="1500" b="1">
                <a:solidFill>
                  <a:schemeClr val="bg1"/>
                </a:solidFill>
              </a:defRPr>
            </a:lvl1pPr>
          </a:lstStyle>
          <a:p>
            <a:pPr lvl="0"/>
            <a:endParaRPr lang="id-ID" noProof="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5000" y="378000"/>
            <a:ext cx="2688080" cy="616830"/>
          </a:xfrm>
          <a:prstGeom prst="rect">
            <a:avLst/>
          </a:prstGeom>
        </p:spPr>
      </p:pic>
      <p:sp>
        <p:nvSpPr>
          <p:cNvPr id="7" name="Rectangle 6"/>
          <p:cNvSpPr/>
          <p:nvPr/>
        </p:nvSpPr>
        <p:spPr>
          <a:xfrm>
            <a:off x="-2702" y="3398158"/>
            <a:ext cx="5400000" cy="67500"/>
          </a:xfrm>
          <a:prstGeom prst="rect">
            <a:avLst/>
          </a:prstGeom>
          <a:gradFill>
            <a:gsLst>
              <a:gs pos="0">
                <a:schemeClr val="accent5"/>
              </a:gs>
              <a:gs pos="9800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
          <p:cNvSpPr>
            <a:spLocks noGrp="1"/>
          </p:cNvSpPr>
          <p:nvPr>
            <p:ph type="body" idx="1"/>
          </p:nvPr>
        </p:nvSpPr>
        <p:spPr>
          <a:xfrm>
            <a:off x="404999" y="2958342"/>
            <a:ext cx="7886700" cy="360711"/>
          </a:xfrm>
          <a:prstGeom prst="rect">
            <a:avLst/>
          </a:prstGeom>
        </p:spPr>
        <p:txBody>
          <a:bodyPr/>
          <a:lstStyle>
            <a:lvl1pPr marL="0" indent="0">
              <a:buNone/>
              <a:defRPr sz="16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p:cNvSpPr>
            <a:spLocks noGrp="1"/>
          </p:cNvSpPr>
          <p:nvPr>
            <p:ph type="body" idx="10"/>
          </p:nvPr>
        </p:nvSpPr>
        <p:spPr>
          <a:xfrm>
            <a:off x="404999" y="3632140"/>
            <a:ext cx="7886700" cy="284357"/>
          </a:xfrm>
          <a:prstGeom prst="rect">
            <a:avLst/>
          </a:prstGeom>
        </p:spPr>
        <p:txBody>
          <a:bodyPr/>
          <a:lstStyle>
            <a:lvl1pPr marL="0" indent="0">
              <a:buNone/>
              <a:defRPr sz="135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p:cNvSpPr>
            <a:spLocks noGrp="1"/>
          </p:cNvSpPr>
          <p:nvPr>
            <p:ph type="body" idx="11"/>
          </p:nvPr>
        </p:nvSpPr>
        <p:spPr>
          <a:xfrm>
            <a:off x="404999" y="3916496"/>
            <a:ext cx="7886700" cy="360711"/>
          </a:xfrm>
          <a:prstGeom prst="rect">
            <a:avLst/>
          </a:prstGeom>
        </p:spPr>
        <p:txBody>
          <a:bodyPr/>
          <a:lstStyle>
            <a:lvl1pPr marL="0" indent="0">
              <a:buNone/>
              <a:defRPr sz="1050" b="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3" name="Title 1"/>
          <p:cNvSpPr>
            <a:spLocks noGrp="1"/>
          </p:cNvSpPr>
          <p:nvPr>
            <p:ph type="title"/>
          </p:nvPr>
        </p:nvSpPr>
        <p:spPr>
          <a:xfrm>
            <a:off x="404999" y="1953149"/>
            <a:ext cx="7886700" cy="994172"/>
          </a:xfrm>
          <a:prstGeom prst="rect">
            <a:avLst/>
          </a:prstGeom>
        </p:spPr>
        <p:txBody>
          <a:bodyPr anchor="b"/>
          <a:lstStyle>
            <a:lvl1pPr>
              <a:defRPr sz="300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7306504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FS Extras - 3 Column Whi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4999" y="1215000"/>
            <a:ext cx="2635657" cy="3478186"/>
          </a:xfrm>
          <a:prstGeom prst="rect">
            <a:avLst/>
          </a:prstGeom>
        </p:spPr>
        <p:txBody>
          <a:bodyPr>
            <a:noAutofit/>
          </a:bodyPr>
          <a:lstStyle>
            <a:lvl1pPr marL="0" indent="0" algn="l">
              <a:buNone/>
              <a:defRPr sz="1800" b="1">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2" name="Text Placeholder 3"/>
          <p:cNvSpPr>
            <a:spLocks noGrp="1"/>
          </p:cNvSpPr>
          <p:nvPr>
            <p:ph type="body" sz="half" idx="2"/>
          </p:nvPr>
        </p:nvSpPr>
        <p:spPr>
          <a:xfrm>
            <a:off x="3245170" y="1832934"/>
            <a:ext cx="2629574" cy="2736870"/>
          </a:xfrm>
          <a:prstGeom prst="rect">
            <a:avLst/>
          </a:prstGeom>
        </p:spPr>
        <p:txBody>
          <a:bodyPr>
            <a:noAutofit/>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3" name="Text Placeholder 3"/>
          <p:cNvSpPr>
            <a:spLocks noGrp="1"/>
          </p:cNvSpPr>
          <p:nvPr>
            <p:ph type="body" sz="half" idx="10"/>
          </p:nvPr>
        </p:nvSpPr>
        <p:spPr>
          <a:xfrm>
            <a:off x="6097507" y="1832934"/>
            <a:ext cx="2629574" cy="2736870"/>
          </a:xfrm>
          <a:prstGeom prst="rect">
            <a:avLst/>
          </a:prstGeom>
        </p:spPr>
        <p:txBody>
          <a:bodyPr>
            <a:noAutofit/>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4" name="Rectangle 13"/>
          <p:cNvSpPr/>
          <p:nvPr/>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2"/>
          <p:cNvSpPr>
            <a:spLocks noGrp="1"/>
          </p:cNvSpPr>
          <p:nvPr>
            <p:ph type="body" idx="11"/>
          </p:nvPr>
        </p:nvSpPr>
        <p:spPr>
          <a:xfrm>
            <a:off x="6097506" y="1215000"/>
            <a:ext cx="2611327" cy="617934"/>
          </a:xfrm>
          <a:prstGeom prst="rect">
            <a:avLst/>
          </a:prstGeom>
        </p:spPr>
        <p:txBody>
          <a:bodyPr anchor="t">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p:cNvSpPr>
            <a:spLocks noGrp="1"/>
          </p:cNvSpPr>
          <p:nvPr>
            <p:ph type="body" idx="12"/>
          </p:nvPr>
        </p:nvSpPr>
        <p:spPr>
          <a:xfrm>
            <a:off x="3245170" y="1215000"/>
            <a:ext cx="2611327" cy="617934"/>
          </a:xfrm>
          <a:prstGeom prst="rect">
            <a:avLst/>
          </a:prstGeom>
        </p:spPr>
        <p:txBody>
          <a:bodyPr anchor="t">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1815304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FS Extras - 3 Column Grey">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4999" y="1215000"/>
            <a:ext cx="2635657" cy="3478186"/>
          </a:xfrm>
          <a:prstGeom prst="rect">
            <a:avLst/>
          </a:prstGeom>
          <a:noFill/>
        </p:spPr>
        <p:txBody>
          <a:bodyPr>
            <a:noAutofit/>
          </a:bodyPr>
          <a:lstStyle>
            <a:lvl1pPr marL="0" indent="0" algn="l">
              <a:buNone/>
              <a:defRPr sz="1800" b="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2" name="Text Placeholder 3"/>
          <p:cNvSpPr>
            <a:spLocks noGrp="1"/>
          </p:cNvSpPr>
          <p:nvPr>
            <p:ph type="body" sz="half" idx="2"/>
          </p:nvPr>
        </p:nvSpPr>
        <p:spPr>
          <a:xfrm>
            <a:off x="3245170" y="1956316"/>
            <a:ext cx="2629574" cy="2736870"/>
          </a:xfrm>
          <a:prstGeom prst="rect">
            <a:avLst/>
          </a:prstGeom>
          <a:noFill/>
        </p:spPr>
        <p:txBody>
          <a:bodyPr>
            <a:noAutofit/>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3" name="Text Placeholder 3"/>
          <p:cNvSpPr>
            <a:spLocks noGrp="1"/>
          </p:cNvSpPr>
          <p:nvPr>
            <p:ph type="body" sz="half" idx="10"/>
          </p:nvPr>
        </p:nvSpPr>
        <p:spPr>
          <a:xfrm>
            <a:off x="6097507" y="1956316"/>
            <a:ext cx="2629574" cy="2736870"/>
          </a:xfrm>
          <a:prstGeom prst="rect">
            <a:avLst/>
          </a:prstGeom>
          <a:noFill/>
        </p:spPr>
        <p:txBody>
          <a:bodyPr>
            <a:noAutofit/>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6" name="Text Placeholder 2"/>
          <p:cNvSpPr>
            <a:spLocks noGrp="1"/>
          </p:cNvSpPr>
          <p:nvPr>
            <p:ph type="body" idx="11"/>
          </p:nvPr>
        </p:nvSpPr>
        <p:spPr>
          <a:xfrm>
            <a:off x="6097506" y="1215000"/>
            <a:ext cx="2611327" cy="617934"/>
          </a:xfrm>
          <a:prstGeom prst="rect">
            <a:avLst/>
          </a:prstGeom>
        </p:spPr>
        <p:txBody>
          <a:bodyPr anchor="b">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7" name="Text Placeholder 2"/>
          <p:cNvSpPr>
            <a:spLocks noGrp="1"/>
          </p:cNvSpPr>
          <p:nvPr>
            <p:ph type="body" idx="12"/>
          </p:nvPr>
        </p:nvSpPr>
        <p:spPr>
          <a:xfrm>
            <a:off x="3245170" y="1215000"/>
            <a:ext cx="2611327" cy="617934"/>
          </a:xfrm>
          <a:prstGeom prst="rect">
            <a:avLst/>
          </a:prstGeom>
        </p:spPr>
        <p:txBody>
          <a:bodyPr anchor="b">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Rectangle 9"/>
          <p:cNvSpPr/>
          <p:nvPr/>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907974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FS Extras - 3 Column Ticks White">
    <p:spTree>
      <p:nvGrpSpPr>
        <p:cNvPr id="1" name=""/>
        <p:cNvGrpSpPr/>
        <p:nvPr/>
      </p:nvGrpSpPr>
      <p:grpSpPr>
        <a:xfrm>
          <a:off x="0" y="0"/>
          <a:ext cx="0" cy="0"/>
          <a:chOff x="0" y="0"/>
          <a:chExt cx="0" cy="0"/>
        </a:xfrm>
      </p:grpSpPr>
      <p:sp>
        <p:nvSpPr>
          <p:cNvPr id="17" name="Content Placeholder 2"/>
          <p:cNvSpPr>
            <a:spLocks noGrp="1"/>
          </p:cNvSpPr>
          <p:nvPr>
            <p:ph idx="11"/>
          </p:nvPr>
        </p:nvSpPr>
        <p:spPr>
          <a:xfrm>
            <a:off x="404999" y="1832935"/>
            <a:ext cx="2635656" cy="2629454"/>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p:cNvSpPr>
            <a:spLocks noGrp="1"/>
          </p:cNvSpPr>
          <p:nvPr>
            <p:ph type="body" idx="14"/>
          </p:nvPr>
        </p:nvSpPr>
        <p:spPr>
          <a:xfrm>
            <a:off x="6097506" y="1215000"/>
            <a:ext cx="2611327" cy="617934"/>
          </a:xfrm>
          <a:prstGeom prst="rect">
            <a:avLst/>
          </a:prstGeo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Text Placeholder 2"/>
          <p:cNvSpPr>
            <a:spLocks noGrp="1"/>
          </p:cNvSpPr>
          <p:nvPr>
            <p:ph type="body" idx="15"/>
          </p:nvPr>
        </p:nvSpPr>
        <p:spPr>
          <a:xfrm>
            <a:off x="3245170" y="1215000"/>
            <a:ext cx="2611327" cy="617934"/>
          </a:xfrm>
          <a:prstGeom prst="rect">
            <a:avLst/>
          </a:prstGeo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4" name="Text Placeholder 2"/>
          <p:cNvSpPr>
            <a:spLocks noGrp="1"/>
          </p:cNvSpPr>
          <p:nvPr>
            <p:ph type="body" idx="16"/>
          </p:nvPr>
        </p:nvSpPr>
        <p:spPr>
          <a:xfrm>
            <a:off x="404999" y="1215000"/>
            <a:ext cx="2611327" cy="617934"/>
          </a:xfrm>
          <a:prstGeom prst="rect">
            <a:avLst/>
          </a:prstGeo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p:cNvSpPr/>
          <p:nvPr/>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0" name="Content Placeholder 2"/>
          <p:cNvSpPr>
            <a:spLocks noGrp="1"/>
          </p:cNvSpPr>
          <p:nvPr>
            <p:ph idx="17"/>
          </p:nvPr>
        </p:nvSpPr>
        <p:spPr>
          <a:xfrm>
            <a:off x="3245170" y="1832935"/>
            <a:ext cx="2635656" cy="2629454"/>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8"/>
          </p:nvPr>
        </p:nvSpPr>
        <p:spPr>
          <a:xfrm>
            <a:off x="6097506" y="1832935"/>
            <a:ext cx="2635656" cy="2629454"/>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54568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FS Extras - 3 Column Ticks Grey">
    <p:bg>
      <p:bgPr>
        <a:solidFill>
          <a:schemeClr val="tx2"/>
        </a:solidFill>
        <a:effectLst/>
      </p:bgPr>
    </p:bg>
    <p:spTree>
      <p:nvGrpSpPr>
        <p:cNvPr id="1" name=""/>
        <p:cNvGrpSpPr/>
        <p:nvPr/>
      </p:nvGrpSpPr>
      <p:grpSpPr>
        <a:xfrm>
          <a:off x="0" y="0"/>
          <a:ext cx="0" cy="0"/>
          <a:chOff x="0" y="0"/>
          <a:chExt cx="0" cy="0"/>
        </a:xfrm>
      </p:grpSpPr>
      <p:sp>
        <p:nvSpPr>
          <p:cNvPr id="21" name="Text Placeholder 2"/>
          <p:cNvSpPr>
            <a:spLocks noGrp="1"/>
          </p:cNvSpPr>
          <p:nvPr>
            <p:ph type="body" idx="14"/>
          </p:nvPr>
        </p:nvSpPr>
        <p:spPr>
          <a:xfrm>
            <a:off x="6097506" y="1215000"/>
            <a:ext cx="2611327" cy="617934"/>
          </a:xfrm>
          <a:prstGeom prst="rect">
            <a:avLst/>
          </a:prstGeom>
        </p:spPr>
        <p:txBody>
          <a:bodyPr anchor="t">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2" name="Text Placeholder 2"/>
          <p:cNvSpPr>
            <a:spLocks noGrp="1"/>
          </p:cNvSpPr>
          <p:nvPr>
            <p:ph type="body" idx="15"/>
          </p:nvPr>
        </p:nvSpPr>
        <p:spPr>
          <a:xfrm>
            <a:off x="3245170" y="1215000"/>
            <a:ext cx="2611327" cy="617934"/>
          </a:xfrm>
          <a:prstGeom prst="rect">
            <a:avLst/>
          </a:prstGeom>
        </p:spPr>
        <p:txBody>
          <a:bodyPr anchor="t">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Text Placeholder 2"/>
          <p:cNvSpPr>
            <a:spLocks noGrp="1"/>
          </p:cNvSpPr>
          <p:nvPr>
            <p:ph type="body" idx="16"/>
          </p:nvPr>
        </p:nvSpPr>
        <p:spPr>
          <a:xfrm>
            <a:off x="404999" y="1215000"/>
            <a:ext cx="2611327" cy="617934"/>
          </a:xfrm>
          <a:prstGeom prst="rect">
            <a:avLst/>
          </a:prstGeom>
        </p:spPr>
        <p:txBody>
          <a:bodyPr anchor="t">
            <a:noAutofit/>
          </a:bodyPr>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p:cNvSpPr/>
          <p:nvPr/>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
        <p:nvSpPr>
          <p:cNvPr id="10" name="Content Placeholder 2"/>
          <p:cNvSpPr>
            <a:spLocks noGrp="1"/>
          </p:cNvSpPr>
          <p:nvPr>
            <p:ph idx="11"/>
          </p:nvPr>
        </p:nvSpPr>
        <p:spPr>
          <a:xfrm>
            <a:off x="404999" y="1832935"/>
            <a:ext cx="2635656" cy="2629454"/>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7"/>
          </p:nvPr>
        </p:nvSpPr>
        <p:spPr>
          <a:xfrm>
            <a:off x="3245170" y="1832935"/>
            <a:ext cx="2635656" cy="2629454"/>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8"/>
          </p:nvPr>
        </p:nvSpPr>
        <p:spPr>
          <a:xfrm>
            <a:off x="6097506" y="1832935"/>
            <a:ext cx="2635656" cy="2629454"/>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546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4"/>
          </p:nvPr>
        </p:nvSpPr>
        <p:spPr>
          <a:xfrm>
            <a:off x="549275" y="3510452"/>
            <a:ext cx="2451674" cy="584776"/>
          </a:xfrm>
          <a:prstGeom prst="rect">
            <a:avLst/>
          </a:prstGeom>
        </p:spPr>
        <p:txBody>
          <a:bodyPr vert="horz" wrap="square">
            <a:spAutoFit/>
          </a:bodyPr>
          <a:lstStyle>
            <a:lvl1pPr marL="0" indent="0">
              <a:buFont typeface="Arial"/>
              <a:buNone/>
              <a:defRPr sz="1600" baseline="0">
                <a:solidFill>
                  <a:srgbClr val="575756"/>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7" name="Picture Placeholder 6"/>
          <p:cNvSpPr>
            <a:spLocks noGrp="1"/>
          </p:cNvSpPr>
          <p:nvPr>
            <p:ph type="pic" sz="quarter" idx="15"/>
          </p:nvPr>
        </p:nvSpPr>
        <p:spPr>
          <a:xfrm>
            <a:off x="549275" y="1639888"/>
            <a:ext cx="2451674" cy="1704445"/>
          </a:xfrm>
          <a:prstGeom prst="rect">
            <a:avLst/>
          </a:prstGeom>
        </p:spPr>
        <p:txBody>
          <a:bodyPr vert="horz"/>
          <a:lstStyle>
            <a:lvl1pPr marL="0" indent="0">
              <a:buFontTx/>
              <a:buNone/>
              <a:defRPr sz="1500">
                <a:latin typeface="Garamond"/>
                <a:cs typeface="Garamond"/>
              </a:defRPr>
            </a:lvl1pPr>
          </a:lstStyle>
          <a:p>
            <a:endParaRPr lang="en-US" dirty="0"/>
          </a:p>
        </p:txBody>
      </p:sp>
      <p:sp>
        <p:nvSpPr>
          <p:cNvPr id="9" name="Picture Placeholder 6"/>
          <p:cNvSpPr>
            <a:spLocks noGrp="1"/>
          </p:cNvSpPr>
          <p:nvPr>
            <p:ph type="pic" sz="quarter" idx="17"/>
          </p:nvPr>
        </p:nvSpPr>
        <p:spPr>
          <a:xfrm>
            <a:off x="3364439" y="1639888"/>
            <a:ext cx="2451674" cy="1704445"/>
          </a:xfrm>
          <a:prstGeom prst="rect">
            <a:avLst/>
          </a:prstGeom>
        </p:spPr>
        <p:txBody>
          <a:bodyPr vert="horz"/>
          <a:lstStyle>
            <a:lvl1pPr marL="0" indent="0">
              <a:buFontTx/>
              <a:buNone/>
              <a:defRPr sz="1500">
                <a:latin typeface="Garamond"/>
                <a:cs typeface="Garamond"/>
              </a:defRPr>
            </a:lvl1pPr>
          </a:lstStyle>
          <a:p>
            <a:endParaRPr lang="en-US" dirty="0"/>
          </a:p>
        </p:txBody>
      </p:sp>
      <p:sp>
        <p:nvSpPr>
          <p:cNvPr id="11" name="Picture Placeholder 6"/>
          <p:cNvSpPr>
            <a:spLocks noGrp="1"/>
          </p:cNvSpPr>
          <p:nvPr>
            <p:ph type="pic" sz="quarter" idx="19"/>
          </p:nvPr>
        </p:nvSpPr>
        <p:spPr>
          <a:xfrm>
            <a:off x="6221943" y="1639888"/>
            <a:ext cx="2451674" cy="1704445"/>
          </a:xfrm>
          <a:prstGeom prst="rect">
            <a:avLst/>
          </a:prstGeom>
        </p:spPr>
        <p:txBody>
          <a:bodyPr vert="horz"/>
          <a:lstStyle>
            <a:lvl1pPr marL="0" indent="0">
              <a:buFontTx/>
              <a:buNone/>
              <a:defRPr sz="1500">
                <a:latin typeface="Garamond"/>
                <a:cs typeface="Garamond"/>
              </a:defRPr>
            </a:lvl1pPr>
          </a:lstStyle>
          <a:p>
            <a:endParaRPr lang="en-US" dirty="0"/>
          </a:p>
        </p:txBody>
      </p:sp>
      <p:sp>
        <p:nvSpPr>
          <p:cNvPr id="12" name="Text Placeholder 7"/>
          <p:cNvSpPr>
            <a:spLocks noGrp="1"/>
          </p:cNvSpPr>
          <p:nvPr>
            <p:ph type="body" sz="quarter" idx="20"/>
          </p:nvPr>
        </p:nvSpPr>
        <p:spPr>
          <a:xfrm>
            <a:off x="540000" y="504000"/>
            <a:ext cx="4682595" cy="492443"/>
          </a:xfrm>
          <a:prstGeom prst="rect">
            <a:avLst/>
          </a:prstGeom>
        </p:spPr>
        <p:txBody>
          <a:bodyPr vert="horz" wrap="square">
            <a:spAutoFit/>
          </a:bodyPr>
          <a:lstStyle>
            <a:lvl1pPr marL="0" indent="0">
              <a:buFontTx/>
              <a:buNone/>
              <a:defRPr sz="2600" baseline="0">
                <a:solidFill>
                  <a:srgbClr val="575756"/>
                </a:solidFill>
                <a:latin typeface="Proxima Nova Semibold" charset="0"/>
                <a:cs typeface="Gotham Medium"/>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5" name="Text Placeholder 7"/>
          <p:cNvSpPr>
            <a:spLocks noGrp="1"/>
          </p:cNvSpPr>
          <p:nvPr>
            <p:ph type="body" sz="quarter" idx="21"/>
          </p:nvPr>
        </p:nvSpPr>
        <p:spPr>
          <a:xfrm>
            <a:off x="6221943" y="3510452"/>
            <a:ext cx="2451674" cy="584776"/>
          </a:xfrm>
          <a:prstGeom prst="rect">
            <a:avLst/>
          </a:prstGeom>
        </p:spPr>
        <p:txBody>
          <a:bodyPr vert="horz" wrap="square">
            <a:spAutoFit/>
          </a:bodyPr>
          <a:lstStyle>
            <a:lvl1pPr marL="0" indent="0">
              <a:buFont typeface="Arial"/>
              <a:buNone/>
              <a:defRPr sz="1600" baseline="0">
                <a:solidFill>
                  <a:srgbClr val="575756"/>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6" name="Text Placeholder 7"/>
          <p:cNvSpPr>
            <a:spLocks noGrp="1"/>
          </p:cNvSpPr>
          <p:nvPr>
            <p:ph type="body" sz="quarter" idx="22"/>
          </p:nvPr>
        </p:nvSpPr>
        <p:spPr>
          <a:xfrm>
            <a:off x="3364439" y="3510452"/>
            <a:ext cx="2451674" cy="584776"/>
          </a:xfrm>
          <a:prstGeom prst="rect">
            <a:avLst/>
          </a:prstGeom>
        </p:spPr>
        <p:txBody>
          <a:bodyPr vert="horz" wrap="square">
            <a:spAutoFit/>
          </a:bodyPr>
          <a:lstStyle>
            <a:lvl1pPr marL="0" indent="0">
              <a:buFont typeface="Arial"/>
              <a:buNone/>
              <a:defRPr sz="1600" baseline="0">
                <a:solidFill>
                  <a:srgbClr val="575756"/>
                </a:solidFill>
                <a:latin typeface="Proxima Nova" charset="0"/>
                <a:cs typeface="Gotham Book"/>
              </a:defRPr>
            </a:lvl1pPr>
            <a:lvl2pPr marL="0" indent="0">
              <a:buFontTx/>
              <a:buNone/>
              <a:defRPr sz="1600">
                <a:solidFill>
                  <a:schemeClr val="tx1">
                    <a:lumMod val="65000"/>
                    <a:lumOff val="35000"/>
                  </a:schemeClr>
                </a:solidFill>
                <a:latin typeface="Gotham Book"/>
                <a:cs typeface="Gotham Book"/>
              </a:defRPr>
            </a:lvl2pPr>
            <a:lvl3pPr marL="914400" indent="0">
              <a:buFontTx/>
              <a:buNone/>
              <a:defRPr sz="1600">
                <a:latin typeface="Gotham Bold"/>
                <a:cs typeface="Gotham Bold"/>
              </a:defRPr>
            </a:lvl3pPr>
            <a:lvl4pPr marL="1371600" indent="0">
              <a:buFontTx/>
              <a:buNone/>
              <a:defRPr sz="1600">
                <a:latin typeface="Gotham Bold"/>
                <a:cs typeface="Gotham Bold"/>
              </a:defRPr>
            </a:lvl4pPr>
            <a:lvl5pPr marL="1828800" indent="0">
              <a:buFontTx/>
              <a:buNone/>
              <a:defRPr sz="1600">
                <a:latin typeface="Gotham Bold"/>
                <a:cs typeface="Gotham Bold"/>
              </a:defRPr>
            </a:lvl5pPr>
          </a:lstStyle>
          <a:p>
            <a:pPr lvl="0"/>
            <a:r>
              <a:rPr lang="en-GB" dirty="0"/>
              <a:t>Click to edit Master text styles</a:t>
            </a:r>
          </a:p>
        </p:txBody>
      </p:sp>
      <p:sp>
        <p:nvSpPr>
          <p:cNvPr id="17" name="Rectangle 16"/>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5040278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FS Extras - 2 Column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98" y="1215000"/>
            <a:ext cx="3668489" cy="3263504"/>
          </a:xfrm>
          <a:prstGeom prst="rect">
            <a:avLst/>
          </a:prstGeom>
        </p:spPr>
        <p:txBody>
          <a:bodyPr>
            <a:noAutofit/>
          </a:bodyPr>
          <a:lstStyle>
            <a:lvl1pPr marL="0" indent="0">
              <a:buFontTx/>
              <a:buNone/>
              <a:defRPr sz="1350">
                <a:solidFill>
                  <a:schemeClr val="tx2"/>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a:t>
            </a:r>
            <a:r>
              <a:rPr lang="en-US"/>
              <a:t>text styles</a:t>
            </a:r>
            <a:endParaRPr lang="en-US" dirty="0"/>
          </a:p>
        </p:txBody>
      </p:sp>
      <p:sp>
        <p:nvSpPr>
          <p:cNvPr id="6" name="Content Placeholder 2"/>
          <p:cNvSpPr>
            <a:spLocks noGrp="1"/>
          </p:cNvSpPr>
          <p:nvPr>
            <p:ph idx="10"/>
          </p:nvPr>
        </p:nvSpPr>
        <p:spPr>
          <a:xfrm>
            <a:off x="5052510" y="1215000"/>
            <a:ext cx="3668489" cy="3263504"/>
          </a:xfrm>
          <a:prstGeom prst="rect">
            <a:avLst/>
          </a:prstGeom>
        </p:spPr>
        <p:txBody>
          <a:bodyPr>
            <a:noAutofit/>
          </a:bodyPr>
          <a:lstStyle>
            <a:lvl1pPr marL="0" indent="0">
              <a:buFontTx/>
              <a:buNone/>
              <a:defRPr sz="1350">
                <a:solidFill>
                  <a:schemeClr val="tx2"/>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a:t>
            </a:r>
            <a:r>
              <a:rPr lang="en-US"/>
              <a:t>text styles</a:t>
            </a:r>
            <a:endParaRPr lang="en-US" dirty="0"/>
          </a:p>
        </p:txBody>
      </p:sp>
      <p:sp>
        <p:nvSpPr>
          <p:cNvPr id="7" name="Rectangle 6"/>
          <p:cNvSpPr/>
          <p:nvPr/>
        </p:nvSpPr>
        <p:spPr>
          <a:xfrm>
            <a:off x="-2702" y="85464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Placeholder 1"/>
          <p:cNvSpPr>
            <a:spLocks noGrp="1"/>
          </p:cNvSpPr>
          <p:nvPr>
            <p:ph type="title"/>
          </p:nvPr>
        </p:nvSpPr>
        <p:spPr>
          <a:xfrm>
            <a:off x="404999" y="134999"/>
            <a:ext cx="8316000"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30287702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FS Extras - 2 Column Grey">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
            <a:ext cx="9144000" cy="5143499"/>
          </a:xfrm>
          <a:prstGeom prst="rect">
            <a:avLst/>
          </a:prstGeom>
        </p:spPr>
      </p:pic>
      <p:sp>
        <p:nvSpPr>
          <p:cNvPr id="14" name="Rectangle 13"/>
          <p:cNvSpPr/>
          <p:nvPr/>
        </p:nvSpPr>
        <p:spPr>
          <a:xfrm>
            <a:off x="-5147" y="0"/>
            <a:ext cx="9149147" cy="514350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3" name="Content Placeholder 2"/>
          <p:cNvSpPr>
            <a:spLocks noGrp="1"/>
          </p:cNvSpPr>
          <p:nvPr>
            <p:ph idx="1"/>
          </p:nvPr>
        </p:nvSpPr>
        <p:spPr>
          <a:xfrm>
            <a:off x="404998" y="1350265"/>
            <a:ext cx="3668489" cy="3263504"/>
          </a:xfrm>
          <a:prstGeom prst="rect">
            <a:avLst/>
          </a:prstGeom>
        </p:spPr>
        <p:txBody>
          <a:bodyPr>
            <a:noAutofit/>
          </a:bodyPr>
          <a:lstStyle>
            <a:lvl1pPr marL="0" indent="0">
              <a:spcBef>
                <a:spcPts val="300"/>
              </a:spcBef>
              <a:buFontTx/>
              <a:buNone/>
              <a:defRPr sz="1200">
                <a:solidFill>
                  <a:schemeClr val="bg1"/>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text styles</a:t>
            </a:r>
          </a:p>
        </p:txBody>
      </p:sp>
      <p:sp>
        <p:nvSpPr>
          <p:cNvPr id="6" name="Content Placeholder 2"/>
          <p:cNvSpPr>
            <a:spLocks noGrp="1"/>
          </p:cNvSpPr>
          <p:nvPr>
            <p:ph idx="10"/>
          </p:nvPr>
        </p:nvSpPr>
        <p:spPr>
          <a:xfrm>
            <a:off x="5052510" y="1350265"/>
            <a:ext cx="3668489" cy="3263504"/>
          </a:xfrm>
          <a:prstGeom prst="rect">
            <a:avLst/>
          </a:prstGeom>
        </p:spPr>
        <p:txBody>
          <a:bodyPr>
            <a:noAutofit/>
          </a:bodyPr>
          <a:lstStyle>
            <a:lvl1pPr marL="0" indent="0">
              <a:spcBef>
                <a:spcPts val="300"/>
              </a:spcBef>
              <a:buFontTx/>
              <a:buNone/>
              <a:defRPr sz="1200">
                <a:solidFill>
                  <a:schemeClr val="bg1"/>
                </a:solidFill>
              </a:defRPr>
            </a:lvl1pPr>
            <a:lvl2pPr marL="342900" indent="0">
              <a:buFontTx/>
              <a:buNone/>
              <a:defRPr sz="1350">
                <a:solidFill>
                  <a:schemeClr val="tx2"/>
                </a:solidFill>
              </a:defRPr>
            </a:lvl2pPr>
            <a:lvl3pPr marL="685800" indent="0">
              <a:buFontTx/>
              <a:buNone/>
              <a:defRPr sz="1350">
                <a:solidFill>
                  <a:schemeClr val="tx2"/>
                </a:solidFill>
              </a:defRPr>
            </a:lvl3pPr>
            <a:lvl4pPr marL="1028700" indent="0">
              <a:buFontTx/>
              <a:buNone/>
              <a:defRPr sz="1350">
                <a:solidFill>
                  <a:schemeClr val="tx2"/>
                </a:solidFill>
              </a:defRPr>
            </a:lvl4pPr>
            <a:lvl5pPr marL="1371600" indent="0">
              <a:buFontTx/>
              <a:buNone/>
              <a:defRPr sz="1350">
                <a:solidFill>
                  <a:schemeClr val="tx2"/>
                </a:solidFill>
              </a:defRPr>
            </a:lvl5pPr>
          </a:lstStyle>
          <a:p>
            <a:pPr lvl="0"/>
            <a:r>
              <a:rPr lang="en-US" dirty="0"/>
              <a:t>Click to edit Master </a:t>
            </a:r>
            <a:r>
              <a:rPr lang="en-US"/>
              <a:t>text styles</a:t>
            </a:r>
            <a:endParaRPr lang="en-US" dirty="0"/>
          </a:p>
        </p:txBody>
      </p:sp>
      <p:sp>
        <p:nvSpPr>
          <p:cNvPr id="7" name="Rectangle 6"/>
          <p:cNvSpPr/>
          <p:nvPr/>
        </p:nvSpPr>
        <p:spPr>
          <a:xfrm>
            <a:off x="-2702" y="108243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p>
        </p:txBody>
      </p:sp>
      <p:sp>
        <p:nvSpPr>
          <p:cNvPr id="8" name="Subtitle 2"/>
          <p:cNvSpPr>
            <a:spLocks noGrp="1"/>
          </p:cNvSpPr>
          <p:nvPr>
            <p:ph type="subTitle" idx="11"/>
          </p:nvPr>
        </p:nvSpPr>
        <p:spPr>
          <a:xfrm>
            <a:off x="408008" y="720718"/>
            <a:ext cx="8316000" cy="291545"/>
          </a:xfrm>
          <a:prstGeom prst="rect">
            <a:avLst/>
          </a:prstGeom>
        </p:spPr>
        <p:txBody>
          <a:bodyPr>
            <a:noAutofit/>
          </a:bodyPr>
          <a:lstStyle>
            <a:lvl1pPr marL="0" indent="0" algn="l">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11" name="Title Placeholder 1"/>
          <p:cNvSpPr>
            <a:spLocks noGrp="1"/>
          </p:cNvSpPr>
          <p:nvPr>
            <p:ph type="title"/>
          </p:nvPr>
        </p:nvSpPr>
        <p:spPr>
          <a:xfrm>
            <a:off x="404999" y="135001"/>
            <a:ext cx="8316000" cy="5243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
        <p:nvSpPr>
          <p:cNvPr id="13" name="TextBox 12"/>
          <p:cNvSpPr txBox="1"/>
          <p:nvPr/>
        </p:nvSpPr>
        <p:spPr>
          <a:xfrm>
            <a:off x="5352511" y="4852804"/>
            <a:ext cx="3368488" cy="184666"/>
          </a:xfrm>
          <a:prstGeom prst="rect">
            <a:avLst/>
          </a:prstGeom>
          <a:noFill/>
        </p:spPr>
        <p:txBody>
          <a:bodyPr wrap="squar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dirty="0">
                <a:solidFill>
                  <a:schemeClr val="bg1">
                    <a:lumMod val="65000"/>
                  </a:schemeClr>
                </a:solidFill>
              </a:rPr>
              <a:t> ©2018 </a:t>
            </a:r>
            <a:r>
              <a:rPr lang="en-US" sz="600" dirty="0" err="1">
                <a:solidFill>
                  <a:schemeClr val="bg1">
                    <a:lumMod val="65000"/>
                  </a:schemeClr>
                </a:solidFill>
              </a:rPr>
              <a:t>Infostretch</a:t>
            </a:r>
            <a:r>
              <a:rPr lang="en-US" sz="600" dirty="0">
                <a:solidFill>
                  <a:schemeClr val="bg1">
                    <a:lumMod val="65000"/>
                  </a:schemeClr>
                </a:solidFill>
              </a:rPr>
              <a:t>. All rights reserved.  </a:t>
            </a:r>
            <a:fld id="{97CA1865-D829-BB47-B350-76A2A54A9613}" type="slidenum">
              <a:rPr lang="en-US" sz="600" smtClean="0">
                <a:solidFill>
                  <a:schemeClr val="bg1">
                    <a:lumMod val="65000"/>
                  </a:schemeClr>
                </a:solidFill>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dirty="0">
              <a:solidFill>
                <a:schemeClr val="bg1">
                  <a:lumMod val="65000"/>
                </a:schemeClr>
              </a:solidFill>
            </a:endParaRPr>
          </a:p>
        </p:txBody>
      </p:sp>
    </p:spTree>
    <p:extLst>
      <p:ext uri="{BB962C8B-B14F-4D97-AF65-F5344CB8AC3E}">
        <p14:creationId xmlns:p14="http://schemas.microsoft.com/office/powerpoint/2010/main" val="41879457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FS Extras - Section Divider">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6" y="1"/>
            <a:ext cx="9152951" cy="5143499"/>
          </a:xfrm>
          <a:prstGeom prst="rect">
            <a:avLst/>
          </a:prstGeom>
        </p:spPr>
      </p:pic>
      <p:sp>
        <p:nvSpPr>
          <p:cNvPr id="7" name="Rectangle 6"/>
          <p:cNvSpPr/>
          <p:nvPr/>
        </p:nvSpPr>
        <p:spPr>
          <a:xfrm>
            <a:off x="-2702" y="3398158"/>
            <a:ext cx="5400000" cy="6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8" name="Title Placeholder 1"/>
          <p:cNvSpPr>
            <a:spLocks noGrp="1"/>
          </p:cNvSpPr>
          <p:nvPr>
            <p:ph type="title" hasCustomPrompt="1"/>
          </p:nvPr>
        </p:nvSpPr>
        <p:spPr>
          <a:xfrm>
            <a:off x="404999" y="2571749"/>
            <a:ext cx="8316000" cy="705458"/>
          </a:xfrm>
          <a:prstGeom prst="rect">
            <a:avLst/>
          </a:prstGeom>
        </p:spPr>
        <p:txBody>
          <a:bodyPr vert="horz" lIns="91440" tIns="45720" rIns="91440" bIns="45720" rtlCol="0" anchor="b">
            <a:noAutofit/>
          </a:bodyPr>
          <a:lstStyle>
            <a:lvl1pPr>
              <a:lnSpc>
                <a:spcPct val="70000"/>
              </a:lnSpc>
              <a:defRPr sz="3600" b="0">
                <a:solidFill>
                  <a:schemeClr val="bg1"/>
                </a:solidFill>
                <a:latin typeface="+mn-lt"/>
              </a:defRPr>
            </a:lvl1pPr>
          </a:lstStyle>
          <a:p>
            <a:r>
              <a:rPr lang="en-US" dirty="0"/>
              <a:t>Click to edit </a:t>
            </a:r>
            <a:r>
              <a:rPr lang="en-US"/>
              <a:t>Master text </a:t>
            </a:r>
            <a:r>
              <a:rPr lang="en-US" dirty="0"/>
              <a:t>styles</a:t>
            </a:r>
          </a:p>
        </p:txBody>
      </p:sp>
    </p:spTree>
    <p:extLst>
      <p:ext uri="{BB962C8B-B14F-4D97-AF65-F5344CB8AC3E}">
        <p14:creationId xmlns:p14="http://schemas.microsoft.com/office/powerpoint/2010/main" val="3459371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FS Extras - Section Divider Editable">
    <p:spTree>
      <p:nvGrpSpPr>
        <p:cNvPr id="1" name=""/>
        <p:cNvGrpSpPr/>
        <p:nvPr/>
      </p:nvGrpSpPr>
      <p:grpSpPr>
        <a:xfrm>
          <a:off x="0" y="0"/>
          <a:ext cx="0" cy="0"/>
          <a:chOff x="0" y="0"/>
          <a:chExt cx="0" cy="0"/>
        </a:xfrm>
      </p:grpSpPr>
      <p:sp>
        <p:nvSpPr>
          <p:cNvPr id="8" name="Picture Placeholder 12"/>
          <p:cNvSpPr>
            <a:spLocks noGrp="1"/>
          </p:cNvSpPr>
          <p:nvPr>
            <p:ph type="pic" sz="quarter" idx="11"/>
          </p:nvPr>
        </p:nvSpPr>
        <p:spPr>
          <a:xfrm>
            <a:off x="0" y="7974"/>
            <a:ext cx="9144000" cy="5143500"/>
          </a:xfrm>
          <a:prstGeom prst="rect">
            <a:avLst/>
          </a:pr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16" name="Title 13"/>
          <p:cNvSpPr>
            <a:spLocks noGrp="1"/>
          </p:cNvSpPr>
          <p:nvPr>
            <p:ph type="title" hasCustomPrompt="1"/>
          </p:nvPr>
        </p:nvSpPr>
        <p:spPr>
          <a:xfrm>
            <a:off x="404999" y="2303205"/>
            <a:ext cx="7886700" cy="994172"/>
          </a:xfrm>
          <a:prstGeom prst="rect">
            <a:avLst/>
          </a:prstGeom>
        </p:spPr>
        <p:txBody>
          <a:bodyPr anchor="b"/>
          <a:lstStyle>
            <a:lvl1pPr>
              <a:defRPr sz="3600">
                <a:solidFill>
                  <a:schemeClr val="bg1"/>
                </a:solidFill>
                <a:latin typeface="+mn-lt"/>
              </a:defRPr>
            </a:lvl1pPr>
          </a:lstStyle>
          <a:p>
            <a:r>
              <a:rPr lang="en-US" dirty="0"/>
              <a:t>Click to edit Master text style</a:t>
            </a:r>
          </a:p>
        </p:txBody>
      </p:sp>
    </p:spTree>
    <p:extLst>
      <p:ext uri="{BB962C8B-B14F-4D97-AF65-F5344CB8AC3E}">
        <p14:creationId xmlns:p14="http://schemas.microsoft.com/office/powerpoint/2010/main" val="38377626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FS Extras - Picture Right Whit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663599" y="4815007"/>
            <a:ext cx="2057400" cy="273844"/>
          </a:xfrm>
          <a:prstGeom prst="rect">
            <a:avLst/>
          </a:prstGeom>
        </p:spPr>
        <p:txBody>
          <a:bodyPr vert="horz" lIns="91440" tIns="45720" rIns="91440" bIns="45720" rtlCol="0" anchor="ctr"/>
          <a:lstStyle>
            <a:lvl1pPr algn="r">
              <a:defRPr sz="600">
                <a:solidFill>
                  <a:schemeClr val="tx1">
                    <a:tint val="75000"/>
                  </a:schemeClr>
                </a:solidFill>
              </a:defRPr>
            </a:lvl1pPr>
          </a:lstStyle>
          <a:p>
            <a:r>
              <a:rPr lang="en-US" dirty="0"/>
              <a:t>©2018 </a:t>
            </a:r>
            <a:r>
              <a:rPr lang="en-US" dirty="0" err="1"/>
              <a:t>Infostretch</a:t>
            </a:r>
            <a:r>
              <a:rPr lang="en-US" dirty="0"/>
              <a:t>. All rights reserved.  </a:t>
            </a:r>
            <a:fld id="{6B2B49A8-5D7B-2542-A5B0-81177F9F7358}" type="slidenum">
              <a:rPr lang="en-US" smtClean="0"/>
              <a:pPr/>
              <a:t>‹#›</a:t>
            </a:fld>
            <a:endParaRPr lang="en-US" dirty="0"/>
          </a:p>
        </p:txBody>
      </p:sp>
      <p:sp>
        <p:nvSpPr>
          <p:cNvPr id="9" name="Picture Placeholder 12"/>
          <p:cNvSpPr>
            <a:spLocks noGrp="1"/>
          </p:cNvSpPr>
          <p:nvPr>
            <p:ph type="pic" sz="quarter" idx="11"/>
          </p:nvPr>
        </p:nvSpPr>
        <p:spPr>
          <a:xfrm>
            <a:off x="4488180" y="1"/>
            <a:ext cx="4655820" cy="5143500"/>
          </a:xfrm>
          <a:prstGeom prst="rect">
            <a:avLst/>
          </a:pr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11" name="Rectangle 10"/>
          <p:cNvSpPr/>
          <p:nvPr/>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3" name="Content Placeholder 2"/>
          <p:cNvSpPr>
            <a:spLocks noGrp="1"/>
          </p:cNvSpPr>
          <p:nvPr>
            <p:ph idx="13"/>
          </p:nvPr>
        </p:nvSpPr>
        <p:spPr>
          <a:xfrm>
            <a:off x="403108" y="1215000"/>
            <a:ext cx="3739594" cy="3370771"/>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89273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FS Extras - Angled Pictures Left White">
    <p:spTree>
      <p:nvGrpSpPr>
        <p:cNvPr id="1" name=""/>
        <p:cNvGrpSpPr/>
        <p:nvPr/>
      </p:nvGrpSpPr>
      <p:grpSpPr>
        <a:xfrm>
          <a:off x="0" y="0"/>
          <a:ext cx="0" cy="0"/>
          <a:chOff x="0" y="0"/>
          <a:chExt cx="0" cy="0"/>
        </a:xfrm>
      </p:grpSpPr>
      <p:sp>
        <p:nvSpPr>
          <p:cNvPr id="9" name="Picture Placeholder 12"/>
          <p:cNvSpPr>
            <a:spLocks noGrp="1"/>
          </p:cNvSpPr>
          <p:nvPr>
            <p:ph type="pic" sz="quarter" idx="11"/>
          </p:nvPr>
        </p:nvSpPr>
        <p:spPr>
          <a:xfrm>
            <a:off x="0" y="1"/>
            <a:ext cx="4656676" cy="2471552"/>
          </a:xfrm>
          <a:custGeom>
            <a:avLst/>
            <a:gdLst>
              <a:gd name="connsiteX0" fmla="*/ 0 w 6207760"/>
              <a:gd name="connsiteY0" fmla="*/ 0 h 6858000"/>
              <a:gd name="connsiteX1" fmla="*/ 6207760 w 6207760"/>
              <a:gd name="connsiteY1" fmla="*/ 0 h 6858000"/>
              <a:gd name="connsiteX2" fmla="*/ 6207760 w 6207760"/>
              <a:gd name="connsiteY2" fmla="*/ 6858000 h 6858000"/>
              <a:gd name="connsiteX3" fmla="*/ 0 w 6207760"/>
              <a:gd name="connsiteY3" fmla="*/ 6858000 h 6858000"/>
              <a:gd name="connsiteX4" fmla="*/ 0 w 6207760"/>
              <a:gd name="connsiteY4" fmla="*/ 0 h 6858000"/>
              <a:gd name="connsiteX0" fmla="*/ 0 w 6207760"/>
              <a:gd name="connsiteY0" fmla="*/ 0 h 6858000"/>
              <a:gd name="connsiteX1" fmla="*/ 6207760 w 6207760"/>
              <a:gd name="connsiteY1" fmla="*/ 0 h 6858000"/>
              <a:gd name="connsiteX2" fmla="*/ 6195885 w 6207760"/>
              <a:gd name="connsiteY2" fmla="*/ 1525980 h 6858000"/>
              <a:gd name="connsiteX3" fmla="*/ 0 w 6207760"/>
              <a:gd name="connsiteY3" fmla="*/ 6858000 h 6858000"/>
              <a:gd name="connsiteX4" fmla="*/ 0 w 6207760"/>
              <a:gd name="connsiteY4" fmla="*/ 0 h 6858000"/>
              <a:gd name="connsiteX0" fmla="*/ 0 w 6207760"/>
              <a:gd name="connsiteY0" fmla="*/ 0 h 3295403"/>
              <a:gd name="connsiteX1" fmla="*/ 6207760 w 6207760"/>
              <a:gd name="connsiteY1" fmla="*/ 0 h 3295403"/>
              <a:gd name="connsiteX2" fmla="*/ 6195885 w 6207760"/>
              <a:gd name="connsiteY2" fmla="*/ 1525980 h 3295403"/>
              <a:gd name="connsiteX3" fmla="*/ 0 w 6207760"/>
              <a:gd name="connsiteY3" fmla="*/ 3295403 h 3295403"/>
              <a:gd name="connsiteX4" fmla="*/ 0 w 6207760"/>
              <a:gd name="connsiteY4" fmla="*/ 0 h 3295403"/>
              <a:gd name="connsiteX0" fmla="*/ 0 w 6220161"/>
              <a:gd name="connsiteY0" fmla="*/ 0 h 3295403"/>
              <a:gd name="connsiteX1" fmla="*/ 6207760 w 6220161"/>
              <a:gd name="connsiteY1" fmla="*/ 0 h 3295403"/>
              <a:gd name="connsiteX2" fmla="*/ 6219635 w 6220161"/>
              <a:gd name="connsiteY2" fmla="*/ 1525980 h 3295403"/>
              <a:gd name="connsiteX3" fmla="*/ 0 w 6220161"/>
              <a:gd name="connsiteY3" fmla="*/ 3295403 h 3295403"/>
              <a:gd name="connsiteX4" fmla="*/ 0 w 6220161"/>
              <a:gd name="connsiteY4" fmla="*/ 0 h 3295403"/>
              <a:gd name="connsiteX0" fmla="*/ 0 w 6208901"/>
              <a:gd name="connsiteY0" fmla="*/ 0 h 3295403"/>
              <a:gd name="connsiteX1" fmla="*/ 6207760 w 6208901"/>
              <a:gd name="connsiteY1" fmla="*/ 0 h 3295403"/>
              <a:gd name="connsiteX2" fmla="*/ 6207759 w 6208901"/>
              <a:gd name="connsiteY2" fmla="*/ 1537856 h 3295403"/>
              <a:gd name="connsiteX3" fmla="*/ 0 w 6208901"/>
              <a:gd name="connsiteY3" fmla="*/ 3295403 h 3295403"/>
              <a:gd name="connsiteX4" fmla="*/ 0 w 6208901"/>
              <a:gd name="connsiteY4" fmla="*/ 0 h 3295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8901" h="3295403">
                <a:moveTo>
                  <a:pt x="0" y="0"/>
                </a:moveTo>
                <a:lnTo>
                  <a:pt x="6207760" y="0"/>
                </a:lnTo>
                <a:cubicBezTo>
                  <a:pt x="6203802" y="508660"/>
                  <a:pt x="6211717" y="1029196"/>
                  <a:pt x="6207759" y="1537856"/>
                </a:cubicBezTo>
                <a:lnTo>
                  <a:pt x="0" y="3295403"/>
                </a:lnTo>
                <a:lnTo>
                  <a:pt x="0" y="0"/>
                </a:lnTo>
                <a:close/>
              </a:path>
            </a:pathLst>
          </a:cu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7" name="Rectangle 6"/>
          <p:cNvSpPr/>
          <p:nvPr/>
        </p:nvSpPr>
        <p:spPr>
          <a:xfrm>
            <a:off x="4981406"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981406"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0" name="Picture Placeholder 12"/>
          <p:cNvSpPr>
            <a:spLocks noGrp="1"/>
          </p:cNvSpPr>
          <p:nvPr>
            <p:ph type="pic" sz="quarter" idx="12"/>
          </p:nvPr>
        </p:nvSpPr>
        <p:spPr>
          <a:xfrm>
            <a:off x="-8906" y="1264722"/>
            <a:ext cx="4665582" cy="3878779"/>
          </a:xfrm>
          <a:custGeom>
            <a:avLst/>
            <a:gdLst>
              <a:gd name="connsiteX0" fmla="*/ 0 w 6207760"/>
              <a:gd name="connsiteY0" fmla="*/ 0 h 6858000"/>
              <a:gd name="connsiteX1" fmla="*/ 6207760 w 6207760"/>
              <a:gd name="connsiteY1" fmla="*/ 0 h 6858000"/>
              <a:gd name="connsiteX2" fmla="*/ 6207760 w 6207760"/>
              <a:gd name="connsiteY2" fmla="*/ 6858000 h 6858000"/>
              <a:gd name="connsiteX3" fmla="*/ 0 w 6207760"/>
              <a:gd name="connsiteY3" fmla="*/ 6858000 h 6858000"/>
              <a:gd name="connsiteX4" fmla="*/ 0 w 6207760"/>
              <a:gd name="connsiteY4" fmla="*/ 0 h 6858000"/>
              <a:gd name="connsiteX0" fmla="*/ 0 w 6219635"/>
              <a:gd name="connsiteY0" fmla="*/ 4429496 h 6858000"/>
              <a:gd name="connsiteX1" fmla="*/ 6219635 w 6219635"/>
              <a:gd name="connsiteY1" fmla="*/ 0 h 6858000"/>
              <a:gd name="connsiteX2" fmla="*/ 6219635 w 6219635"/>
              <a:gd name="connsiteY2" fmla="*/ 6858000 h 6858000"/>
              <a:gd name="connsiteX3" fmla="*/ 11875 w 6219635"/>
              <a:gd name="connsiteY3" fmla="*/ 6858000 h 6858000"/>
              <a:gd name="connsiteX4" fmla="*/ 0 w 6219635"/>
              <a:gd name="connsiteY4" fmla="*/ 4429496 h 6858000"/>
              <a:gd name="connsiteX0" fmla="*/ 0 w 6219635"/>
              <a:gd name="connsiteY0" fmla="*/ 3431969 h 6858000"/>
              <a:gd name="connsiteX1" fmla="*/ 6219635 w 6219635"/>
              <a:gd name="connsiteY1" fmla="*/ 0 h 6858000"/>
              <a:gd name="connsiteX2" fmla="*/ 6219635 w 6219635"/>
              <a:gd name="connsiteY2" fmla="*/ 6858000 h 6858000"/>
              <a:gd name="connsiteX3" fmla="*/ 11875 w 6219635"/>
              <a:gd name="connsiteY3" fmla="*/ 6858000 h 6858000"/>
              <a:gd name="connsiteX4" fmla="*/ 0 w 6219635"/>
              <a:gd name="connsiteY4" fmla="*/ 3431969 h 6858000"/>
              <a:gd name="connsiteX0" fmla="*/ 0 w 6219635"/>
              <a:gd name="connsiteY0" fmla="*/ 1733797 h 5159828"/>
              <a:gd name="connsiteX1" fmla="*/ 6219635 w 6219635"/>
              <a:gd name="connsiteY1" fmla="*/ 0 h 5159828"/>
              <a:gd name="connsiteX2" fmla="*/ 6219635 w 6219635"/>
              <a:gd name="connsiteY2" fmla="*/ 5159828 h 5159828"/>
              <a:gd name="connsiteX3" fmla="*/ 11875 w 6219635"/>
              <a:gd name="connsiteY3" fmla="*/ 5159828 h 5159828"/>
              <a:gd name="connsiteX4" fmla="*/ 0 w 6219635"/>
              <a:gd name="connsiteY4" fmla="*/ 1733797 h 5159828"/>
              <a:gd name="connsiteX0" fmla="*/ 0 w 6219635"/>
              <a:gd name="connsiteY0" fmla="*/ 1757548 h 5183579"/>
              <a:gd name="connsiteX1" fmla="*/ 6207759 w 6219635"/>
              <a:gd name="connsiteY1" fmla="*/ 0 h 5183579"/>
              <a:gd name="connsiteX2" fmla="*/ 6219635 w 6219635"/>
              <a:gd name="connsiteY2" fmla="*/ 5183579 h 5183579"/>
              <a:gd name="connsiteX3" fmla="*/ 11875 w 6219635"/>
              <a:gd name="connsiteY3" fmla="*/ 5183579 h 5183579"/>
              <a:gd name="connsiteX4" fmla="*/ 0 w 6219635"/>
              <a:gd name="connsiteY4" fmla="*/ 1757548 h 5183579"/>
              <a:gd name="connsiteX0" fmla="*/ 0 w 6220777"/>
              <a:gd name="connsiteY0" fmla="*/ 1745673 h 5171704"/>
              <a:gd name="connsiteX1" fmla="*/ 6219635 w 6220777"/>
              <a:gd name="connsiteY1" fmla="*/ 0 h 5171704"/>
              <a:gd name="connsiteX2" fmla="*/ 6219635 w 6220777"/>
              <a:gd name="connsiteY2" fmla="*/ 5171704 h 5171704"/>
              <a:gd name="connsiteX3" fmla="*/ 11875 w 6220777"/>
              <a:gd name="connsiteY3" fmla="*/ 5171704 h 5171704"/>
              <a:gd name="connsiteX4" fmla="*/ 0 w 6220777"/>
              <a:gd name="connsiteY4" fmla="*/ 1745673 h 5171704"/>
              <a:gd name="connsiteX0" fmla="*/ 0 w 6219635"/>
              <a:gd name="connsiteY0" fmla="*/ 1769424 h 5195455"/>
              <a:gd name="connsiteX1" fmla="*/ 6207759 w 6219635"/>
              <a:gd name="connsiteY1" fmla="*/ 0 h 5195455"/>
              <a:gd name="connsiteX2" fmla="*/ 6219635 w 6219635"/>
              <a:gd name="connsiteY2" fmla="*/ 5195455 h 5195455"/>
              <a:gd name="connsiteX3" fmla="*/ 11875 w 6219635"/>
              <a:gd name="connsiteY3" fmla="*/ 5195455 h 5195455"/>
              <a:gd name="connsiteX4" fmla="*/ 0 w 6219635"/>
              <a:gd name="connsiteY4" fmla="*/ 1769424 h 5195455"/>
              <a:gd name="connsiteX0" fmla="*/ 0 w 6219635"/>
              <a:gd name="connsiteY0" fmla="*/ 1757549 h 5183580"/>
              <a:gd name="connsiteX1" fmla="*/ 6207759 w 6219635"/>
              <a:gd name="connsiteY1" fmla="*/ 0 h 5183580"/>
              <a:gd name="connsiteX2" fmla="*/ 6219635 w 6219635"/>
              <a:gd name="connsiteY2" fmla="*/ 5183580 h 5183580"/>
              <a:gd name="connsiteX3" fmla="*/ 11875 w 6219635"/>
              <a:gd name="connsiteY3" fmla="*/ 5183580 h 5183580"/>
              <a:gd name="connsiteX4" fmla="*/ 0 w 6219635"/>
              <a:gd name="connsiteY4" fmla="*/ 1757549 h 5183580"/>
              <a:gd name="connsiteX0" fmla="*/ 0 w 6220776"/>
              <a:gd name="connsiteY0" fmla="*/ 1745674 h 5171705"/>
              <a:gd name="connsiteX1" fmla="*/ 6219634 w 6220776"/>
              <a:gd name="connsiteY1" fmla="*/ 0 h 5171705"/>
              <a:gd name="connsiteX2" fmla="*/ 6219635 w 6220776"/>
              <a:gd name="connsiteY2" fmla="*/ 5171705 h 5171705"/>
              <a:gd name="connsiteX3" fmla="*/ 11875 w 6220776"/>
              <a:gd name="connsiteY3" fmla="*/ 5171705 h 5171705"/>
              <a:gd name="connsiteX4" fmla="*/ 0 w 6220776"/>
              <a:gd name="connsiteY4" fmla="*/ 1745674 h 517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776" h="5171705">
                <a:moveTo>
                  <a:pt x="0" y="1745674"/>
                </a:moveTo>
                <a:lnTo>
                  <a:pt x="6219634" y="0"/>
                </a:lnTo>
                <a:cubicBezTo>
                  <a:pt x="6223593" y="1727860"/>
                  <a:pt x="6215676" y="3443845"/>
                  <a:pt x="6219635" y="5171705"/>
                </a:cubicBezTo>
                <a:lnTo>
                  <a:pt x="11875" y="5171705"/>
                </a:lnTo>
                <a:cubicBezTo>
                  <a:pt x="7917" y="4362204"/>
                  <a:pt x="3958" y="2555175"/>
                  <a:pt x="0" y="1745674"/>
                </a:cubicBezTo>
                <a:close/>
              </a:path>
            </a:pathLst>
          </a:custGeom>
          <a:solidFill>
            <a:schemeClr val="bg1">
              <a:lumMod val="75000"/>
            </a:schemeClr>
          </a:solidFill>
        </p:spPr>
        <p:txBody>
          <a:bodyPr bIns="720000" rtlCol="0" anchor="b" anchorCtr="0">
            <a:normAutofit/>
          </a:bodyPr>
          <a:lstStyle>
            <a:lvl1pPr marL="0" indent="0" algn="ctr">
              <a:buFontTx/>
              <a:buNone/>
              <a:defRPr sz="1500" b="1">
                <a:solidFill>
                  <a:schemeClr val="bg1"/>
                </a:solidFill>
              </a:defRPr>
            </a:lvl1pPr>
          </a:lstStyle>
          <a:p>
            <a:pPr lvl="0"/>
            <a:endParaRPr lang="id-ID" noProof="0" dirty="0"/>
          </a:p>
        </p:txBody>
      </p:sp>
      <p:sp>
        <p:nvSpPr>
          <p:cNvPr id="11" name="Content Placeholder 2"/>
          <p:cNvSpPr>
            <a:spLocks noGrp="1"/>
          </p:cNvSpPr>
          <p:nvPr>
            <p:ph idx="13"/>
          </p:nvPr>
        </p:nvSpPr>
        <p:spPr>
          <a:xfrm>
            <a:off x="4981405" y="1215000"/>
            <a:ext cx="3739594" cy="3370771"/>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75675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FS Extras - Picture Left White">
    <p:spTree>
      <p:nvGrpSpPr>
        <p:cNvPr id="1" name=""/>
        <p:cNvGrpSpPr/>
        <p:nvPr/>
      </p:nvGrpSpPr>
      <p:grpSpPr>
        <a:xfrm>
          <a:off x="0" y="0"/>
          <a:ext cx="0" cy="0"/>
          <a:chOff x="0" y="0"/>
          <a:chExt cx="0" cy="0"/>
        </a:xfrm>
      </p:grpSpPr>
      <p:sp>
        <p:nvSpPr>
          <p:cNvPr id="9" name="Picture Placeholder 12"/>
          <p:cNvSpPr>
            <a:spLocks noGrp="1"/>
          </p:cNvSpPr>
          <p:nvPr>
            <p:ph type="pic" sz="quarter" idx="11"/>
          </p:nvPr>
        </p:nvSpPr>
        <p:spPr>
          <a:xfrm>
            <a:off x="0" y="0"/>
            <a:ext cx="4655820" cy="5143500"/>
          </a:xfrm>
          <a:prstGeom prst="rect">
            <a:avLst/>
          </a:prstGeom>
          <a:solidFill>
            <a:schemeClr val="bg1">
              <a:lumMod val="75000"/>
            </a:schemeClr>
          </a:solidFill>
        </p:spPr>
        <p:txBody>
          <a:bodyPr tIns="720000" rtlCol="0" anchor="t" anchorCtr="0">
            <a:normAutofit/>
          </a:bodyPr>
          <a:lstStyle>
            <a:lvl1pPr marL="0" indent="0" algn="ctr">
              <a:buFontTx/>
              <a:buNone/>
              <a:defRPr sz="1500" b="1">
                <a:solidFill>
                  <a:schemeClr val="bg1"/>
                </a:solidFill>
              </a:defRPr>
            </a:lvl1pPr>
          </a:lstStyle>
          <a:p>
            <a:pPr lvl="0"/>
            <a:endParaRPr lang="id-ID" noProof="0" dirty="0"/>
          </a:p>
        </p:txBody>
      </p:sp>
      <p:sp>
        <p:nvSpPr>
          <p:cNvPr id="7" name="Rectangle 6"/>
          <p:cNvSpPr/>
          <p:nvPr/>
        </p:nvSpPr>
        <p:spPr>
          <a:xfrm>
            <a:off x="4981406"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981406"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
        <p:nvSpPr>
          <p:cNvPr id="13" name="Content Placeholder 2"/>
          <p:cNvSpPr>
            <a:spLocks noGrp="1"/>
          </p:cNvSpPr>
          <p:nvPr>
            <p:ph idx="12"/>
          </p:nvPr>
        </p:nvSpPr>
        <p:spPr>
          <a:xfrm>
            <a:off x="4981405" y="1215000"/>
            <a:ext cx="3739594" cy="3370771"/>
          </a:xfrm>
          <a:prstGeom prst="rect">
            <a:avLst/>
          </a:prstGeom>
        </p:spPr>
        <p:txBody>
          <a:bodyPr>
            <a:noAutofit/>
          </a:bodyPr>
          <a:lstStyle>
            <a:lvl1pPr marL="252450" indent="-252450">
              <a:spcAft>
                <a:spcPts val="450"/>
              </a:spcAft>
              <a:buFontTx/>
              <a:buBlip>
                <a:blip r:embed="rId2"/>
              </a:buBlip>
              <a:defRPr sz="1350">
                <a:solidFill>
                  <a:schemeClr val="tx2"/>
                </a:solidFill>
              </a:defRPr>
            </a:lvl1pPr>
            <a:lvl2pPr>
              <a:defRPr sz="1350">
                <a:solidFill>
                  <a:schemeClr val="tx2"/>
                </a:solidFill>
              </a:defRPr>
            </a:lvl2pPr>
            <a:lvl3pPr>
              <a:defRPr sz="1350">
                <a:solidFill>
                  <a:schemeClr val="tx2"/>
                </a:solidFill>
              </a:defRPr>
            </a:lvl3pPr>
            <a:lvl4pPr>
              <a:defRPr sz="1350">
                <a:solidFill>
                  <a:schemeClr val="tx2"/>
                </a:solidFill>
              </a:defRPr>
            </a:lvl4pPr>
            <a:lvl5pPr>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3264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IFS Extras - 3 Pictures Right White">
    <p:spTree>
      <p:nvGrpSpPr>
        <p:cNvPr id="1" name=""/>
        <p:cNvGrpSpPr/>
        <p:nvPr/>
      </p:nvGrpSpPr>
      <p:grpSpPr>
        <a:xfrm>
          <a:off x="0" y="0"/>
          <a:ext cx="0" cy="0"/>
          <a:chOff x="0" y="0"/>
          <a:chExt cx="0" cy="0"/>
        </a:xfrm>
      </p:grpSpPr>
      <p:pic>
        <p:nvPicPr>
          <p:cNvPr id="7" name="Picture Placeholder 5"/>
          <p:cNvPicPr>
            <a:picLocks noChangeAspect="1"/>
          </p:cNvPicPr>
          <p:nvPr/>
        </p:nvPicPr>
        <p:blipFill rotWithShape="1">
          <a:blip r:embed="rId2" cstate="screen">
            <a:alphaModFix amt="10000"/>
            <a:extLst>
              <a:ext uri="{28A0092B-C50C-407E-A947-70E740481C1C}">
                <a14:useLocalDpi xmlns:a14="http://schemas.microsoft.com/office/drawing/2010/main"/>
              </a:ext>
            </a:extLst>
          </a:blip>
          <a:srcRect/>
          <a:stretch/>
        </p:blipFill>
        <p:spPr>
          <a:xfrm flipH="1">
            <a:off x="4491960" y="2382"/>
            <a:ext cx="4655820" cy="5141119"/>
          </a:xfrm>
          <a:custGeom>
            <a:avLst/>
            <a:gdLst>
              <a:gd name="connsiteX0" fmla="*/ 0 w 5973763"/>
              <a:gd name="connsiteY0" fmla="*/ 4633912 h 6854825"/>
              <a:gd name="connsiteX1" fmla="*/ 5973763 w 5973763"/>
              <a:gd name="connsiteY1" fmla="*/ 4633912 h 6854825"/>
              <a:gd name="connsiteX2" fmla="*/ 5973763 w 5973763"/>
              <a:gd name="connsiteY2" fmla="*/ 6854825 h 6854825"/>
              <a:gd name="connsiteX3" fmla="*/ 0 w 5973763"/>
              <a:gd name="connsiteY3" fmla="*/ 6854825 h 6854825"/>
              <a:gd name="connsiteX4" fmla="*/ 0 w 5973763"/>
              <a:gd name="connsiteY4" fmla="*/ 2316162 h 6854825"/>
              <a:gd name="connsiteX5" fmla="*/ 5973763 w 5973763"/>
              <a:gd name="connsiteY5" fmla="*/ 2316162 h 6854825"/>
              <a:gd name="connsiteX6" fmla="*/ 5973763 w 5973763"/>
              <a:gd name="connsiteY6" fmla="*/ 4538662 h 6854825"/>
              <a:gd name="connsiteX7" fmla="*/ 0 w 5973763"/>
              <a:gd name="connsiteY7" fmla="*/ 4538662 h 6854825"/>
              <a:gd name="connsiteX8" fmla="*/ 0 w 5973763"/>
              <a:gd name="connsiteY8" fmla="*/ 0 h 6854825"/>
              <a:gd name="connsiteX9" fmla="*/ 5973763 w 5973763"/>
              <a:gd name="connsiteY9" fmla="*/ 0 h 6854825"/>
              <a:gd name="connsiteX10" fmla="*/ 5973763 w 5973763"/>
              <a:gd name="connsiteY10" fmla="*/ 2220912 h 6854825"/>
              <a:gd name="connsiteX11" fmla="*/ 0 w 5973763"/>
              <a:gd name="connsiteY11" fmla="*/ 2220912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3763" h="6854825">
                <a:moveTo>
                  <a:pt x="0" y="4633912"/>
                </a:moveTo>
                <a:lnTo>
                  <a:pt x="5973763" y="4633912"/>
                </a:lnTo>
                <a:lnTo>
                  <a:pt x="5973763" y="6854825"/>
                </a:lnTo>
                <a:lnTo>
                  <a:pt x="0" y="6854825"/>
                </a:lnTo>
                <a:close/>
                <a:moveTo>
                  <a:pt x="0" y="2316162"/>
                </a:moveTo>
                <a:lnTo>
                  <a:pt x="5973763" y="2316162"/>
                </a:lnTo>
                <a:lnTo>
                  <a:pt x="5973763" y="4538662"/>
                </a:lnTo>
                <a:lnTo>
                  <a:pt x="0" y="4538662"/>
                </a:lnTo>
                <a:close/>
                <a:moveTo>
                  <a:pt x="0" y="0"/>
                </a:moveTo>
                <a:lnTo>
                  <a:pt x="5973763" y="0"/>
                </a:lnTo>
                <a:lnTo>
                  <a:pt x="5973763" y="2220912"/>
                </a:lnTo>
                <a:lnTo>
                  <a:pt x="0" y="2220912"/>
                </a:lnTo>
                <a:close/>
              </a:path>
            </a:pathLst>
          </a:custGeom>
          <a:solidFill>
            <a:schemeClr val="tx2"/>
          </a:solidFill>
        </p:spPr>
      </p:pic>
      <p:sp>
        <p:nvSpPr>
          <p:cNvPr id="3" name="Content Placeholder 2"/>
          <p:cNvSpPr>
            <a:spLocks noGrp="1"/>
          </p:cNvSpPr>
          <p:nvPr>
            <p:ph idx="1"/>
          </p:nvPr>
        </p:nvSpPr>
        <p:spPr>
          <a:xfrm>
            <a:off x="404999" y="1215000"/>
            <a:ext cx="3759377" cy="3393325"/>
          </a:xfrm>
          <a:prstGeom prst="rect">
            <a:avLst/>
          </a:prstGeom>
        </p:spPr>
        <p:txBody>
          <a:bodyPr>
            <a:noAutofit/>
          </a:bodyPr>
          <a:lstStyle>
            <a:lvl1pPr>
              <a:buClr>
                <a:schemeClr val="accent6"/>
              </a:buClr>
              <a:defRPr>
                <a:solidFill>
                  <a:schemeClr val="tx2"/>
                </a:solidFill>
              </a:defRPr>
            </a:lvl1pPr>
            <a:lvl2pPr>
              <a:buClr>
                <a:schemeClr val="accent6"/>
              </a:buClr>
              <a:defRPr>
                <a:solidFill>
                  <a:schemeClr val="tx2"/>
                </a:solidFill>
              </a:defRPr>
            </a:lvl2pPr>
            <a:lvl3pPr>
              <a:buClr>
                <a:schemeClr val="accent6"/>
              </a:buClr>
              <a:defRPr>
                <a:solidFill>
                  <a:schemeClr val="tx2"/>
                </a:solidFill>
              </a:defRPr>
            </a:lvl3pPr>
            <a:lvl4pPr>
              <a:buClr>
                <a:schemeClr val="accent6"/>
              </a:buClr>
              <a:defRPr>
                <a:solidFill>
                  <a:schemeClr val="tx2"/>
                </a:solidFill>
              </a:defRPr>
            </a:lvl4pPr>
            <a:lvl5pPr>
              <a:buClr>
                <a:schemeClr val="accent6"/>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a:t>Click </a:t>
            </a:r>
            <a:r>
              <a:rPr lang="en-US" dirty="0"/>
              <a:t>to edit Master title style</a:t>
            </a:r>
          </a:p>
        </p:txBody>
      </p:sp>
    </p:spTree>
    <p:extLst>
      <p:ext uri="{BB962C8B-B14F-4D97-AF65-F5344CB8AC3E}">
        <p14:creationId xmlns:p14="http://schemas.microsoft.com/office/powerpoint/2010/main" val="32753047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FS Extras - Pictures Right Grey">
    <p:bg>
      <p:bgPr>
        <a:solidFill>
          <a:schemeClr val="tx2"/>
        </a:solidFill>
        <a:effectLst/>
      </p:bgPr>
    </p:bg>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663599" y="4815007"/>
            <a:ext cx="2057400" cy="273844"/>
          </a:xfrm>
          <a:prstGeom prst="rect">
            <a:avLst/>
          </a:prstGeom>
        </p:spPr>
        <p:txBody>
          <a:bodyPr vert="horz" lIns="91440" tIns="45720" rIns="91440" bIns="45720" rtlCol="0" anchor="ctr"/>
          <a:lstStyle>
            <a:lvl1pPr algn="r">
              <a:defRPr sz="600">
                <a:solidFill>
                  <a:schemeClr val="tx1">
                    <a:tint val="75000"/>
                  </a:schemeClr>
                </a:solidFill>
              </a:defRPr>
            </a:lvl1pPr>
          </a:lstStyle>
          <a:p>
            <a:r>
              <a:rPr lang="en-US" dirty="0"/>
              <a:t>©2018 </a:t>
            </a:r>
            <a:r>
              <a:rPr lang="en-US" dirty="0" err="1"/>
              <a:t>Infostretch</a:t>
            </a:r>
            <a:r>
              <a:rPr lang="en-US" dirty="0"/>
              <a:t>. All rights reserved.  </a:t>
            </a:r>
            <a:fld id="{6B2B49A8-5D7B-2542-A5B0-81177F9F7358}" type="slidenum">
              <a:rPr lang="en-US" smtClean="0"/>
              <a:pPr/>
              <a:t>‹#›</a:t>
            </a:fld>
            <a:endParaRPr lang="en-US" dirty="0"/>
          </a:p>
        </p:txBody>
      </p:sp>
      <p:sp>
        <p:nvSpPr>
          <p:cNvPr id="9" name="Picture Placeholder 12"/>
          <p:cNvSpPr>
            <a:spLocks noGrp="1"/>
          </p:cNvSpPr>
          <p:nvPr>
            <p:ph type="pic" sz="quarter" idx="11"/>
          </p:nvPr>
        </p:nvSpPr>
        <p:spPr>
          <a:xfrm>
            <a:off x="4488180" y="0"/>
            <a:ext cx="4655820" cy="5143500"/>
          </a:xfrm>
          <a:prstGeom prst="rect">
            <a:avLst/>
          </a:prstGeom>
          <a:solidFill>
            <a:schemeClr val="bg1">
              <a:lumMod val="75000"/>
            </a:schemeClr>
          </a:solidFill>
        </p:spPr>
        <p:txBody>
          <a:bodyPr tIns="720000" rtlCol="0" anchor="t" anchorCtr="0">
            <a:normAutofit/>
          </a:bodyPr>
          <a:lstStyle>
            <a:lvl1pPr marL="0" indent="0" algn="ctr">
              <a:buNone/>
              <a:defRPr sz="1500" b="1">
                <a:solidFill>
                  <a:schemeClr val="bg1"/>
                </a:solidFill>
              </a:defRPr>
            </a:lvl1pPr>
          </a:lstStyle>
          <a:p>
            <a:pPr lvl="0"/>
            <a:endParaRPr lang="id-ID" noProof="0" dirty="0"/>
          </a:p>
        </p:txBody>
      </p:sp>
      <p:sp>
        <p:nvSpPr>
          <p:cNvPr id="11" name="Rectangle 10"/>
          <p:cNvSpPr/>
          <p:nvPr/>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
        <p:nvSpPr>
          <p:cNvPr id="13" name="Content Placeholder 2"/>
          <p:cNvSpPr>
            <a:spLocks noGrp="1"/>
          </p:cNvSpPr>
          <p:nvPr>
            <p:ph idx="12"/>
          </p:nvPr>
        </p:nvSpPr>
        <p:spPr>
          <a:xfrm>
            <a:off x="401218" y="1215000"/>
            <a:ext cx="3739594" cy="3370771"/>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52393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FS Extras - 3 Pictures Left Grey">
    <p:bg>
      <p:bgPr>
        <a:solidFill>
          <a:schemeClr val="tx2"/>
        </a:solidFill>
        <a:effectLst/>
      </p:bgPr>
    </p:bg>
    <p:spTree>
      <p:nvGrpSpPr>
        <p:cNvPr id="1" name=""/>
        <p:cNvGrpSpPr/>
        <p:nvPr/>
      </p:nvGrpSpPr>
      <p:grpSpPr>
        <a:xfrm>
          <a:off x="0" y="0"/>
          <a:ext cx="0" cy="0"/>
          <a:chOff x="0" y="0"/>
          <a:chExt cx="0" cy="0"/>
        </a:xfrm>
      </p:grpSpPr>
      <p:sp>
        <p:nvSpPr>
          <p:cNvPr id="9" name="Picture Placeholder 12"/>
          <p:cNvSpPr>
            <a:spLocks noGrp="1"/>
          </p:cNvSpPr>
          <p:nvPr>
            <p:ph type="pic" sz="quarter" idx="11"/>
          </p:nvPr>
        </p:nvSpPr>
        <p:spPr>
          <a:xfrm>
            <a:off x="0" y="0"/>
            <a:ext cx="4655820" cy="5143500"/>
          </a:xfrm>
          <a:prstGeom prst="rect">
            <a:avLst/>
          </a:prstGeom>
          <a:solidFill>
            <a:schemeClr val="bg1">
              <a:lumMod val="75000"/>
            </a:schemeClr>
          </a:solidFill>
        </p:spPr>
        <p:txBody>
          <a:bodyPr tIns="720000" rtlCol="0" anchor="t" anchorCtr="0">
            <a:normAutofit/>
          </a:bodyPr>
          <a:lstStyle>
            <a:lvl1pPr marL="0" indent="0" algn="ctr">
              <a:buNone/>
              <a:defRPr sz="1500" b="1">
                <a:solidFill>
                  <a:schemeClr val="bg1"/>
                </a:solidFill>
              </a:defRPr>
            </a:lvl1pPr>
          </a:lstStyle>
          <a:p>
            <a:pPr lvl="0"/>
            <a:endParaRPr lang="id-ID" noProof="0" dirty="0"/>
          </a:p>
        </p:txBody>
      </p:sp>
      <p:sp>
        <p:nvSpPr>
          <p:cNvPr id="7" name="Rectangle 6"/>
          <p:cNvSpPr/>
          <p:nvPr/>
        </p:nvSpPr>
        <p:spPr>
          <a:xfrm>
            <a:off x="4981406"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Placeholder 1"/>
          <p:cNvSpPr>
            <a:spLocks noGrp="1"/>
          </p:cNvSpPr>
          <p:nvPr>
            <p:ph type="title"/>
          </p:nvPr>
        </p:nvSpPr>
        <p:spPr>
          <a:xfrm>
            <a:off x="4981406" y="134999"/>
            <a:ext cx="3763157"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a:t>Click </a:t>
            </a:r>
            <a:r>
              <a:rPr lang="en-US" dirty="0"/>
              <a:t>to edit Master title style</a:t>
            </a:r>
          </a:p>
        </p:txBody>
      </p:sp>
      <p:sp>
        <p:nvSpPr>
          <p:cNvPr id="8" name="Content Placeholder 2"/>
          <p:cNvSpPr>
            <a:spLocks noGrp="1"/>
          </p:cNvSpPr>
          <p:nvPr>
            <p:ph idx="12"/>
          </p:nvPr>
        </p:nvSpPr>
        <p:spPr>
          <a:xfrm>
            <a:off x="4981406" y="1215000"/>
            <a:ext cx="3739594" cy="3370771"/>
          </a:xfrm>
          <a:prstGeom prst="rect">
            <a:avLst/>
          </a:prstGeom>
        </p:spPr>
        <p:txBody>
          <a:bodyPr>
            <a:noAutofit/>
          </a:bodyPr>
          <a:lstStyle>
            <a:lvl1pPr marL="252450" indent="-252450">
              <a:spcAft>
                <a:spcPts val="450"/>
              </a:spcAft>
              <a:buFontTx/>
              <a:buBlip>
                <a:blip r:embed="rId2"/>
              </a:buBlip>
              <a:defRPr sz="135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42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Tick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p:nvPr>
        </p:nvSpPr>
        <p:spPr>
          <a:xfrm>
            <a:off x="540000" y="504000"/>
            <a:ext cx="6350000" cy="498060"/>
          </a:xfrm>
          <a:prstGeom prst="rect">
            <a:avLst/>
          </a:prstGeom>
        </p:spPr>
        <p:txBody>
          <a:bodyPr vert="horz" lIns="90000"/>
          <a:lstStyle>
            <a:lvl1pPr marL="0" indent="0">
              <a:buFontTx/>
              <a:buNone/>
              <a:defRPr sz="2600" baseline="0">
                <a:solidFill>
                  <a:srgbClr val="575756"/>
                </a:solidFill>
                <a:latin typeface="Proxima Nova Semibold" charset="0"/>
              </a:defRPr>
            </a:lvl1pPr>
          </a:lstStyle>
          <a:p>
            <a:pPr lvl="0"/>
            <a:r>
              <a:rPr lang="en-GB" dirty="0"/>
              <a:t>Click to edit Master text styles</a:t>
            </a:r>
          </a:p>
        </p:txBody>
      </p:sp>
      <p:sp>
        <p:nvSpPr>
          <p:cNvPr id="6" name="Text Placeholder 16"/>
          <p:cNvSpPr>
            <a:spLocks noGrp="1"/>
          </p:cNvSpPr>
          <p:nvPr>
            <p:ph type="body" sz="quarter" idx="11"/>
          </p:nvPr>
        </p:nvSpPr>
        <p:spPr>
          <a:xfrm>
            <a:off x="540000" y="1614321"/>
            <a:ext cx="3562350" cy="2675895"/>
          </a:xfrm>
          <a:prstGeom prst="rect">
            <a:avLst/>
          </a:prstGeom>
        </p:spPr>
        <p:txBody>
          <a:bodyPr vert="horz"/>
          <a:lstStyle>
            <a:lvl1pPr marL="285750" indent="-285750">
              <a:buFontTx/>
              <a:buBlip>
                <a:blip r:embed="rId3"/>
              </a:buBlip>
              <a:defRPr sz="1600" baseline="0">
                <a:solidFill>
                  <a:srgbClr val="575756"/>
                </a:solidFill>
                <a:latin typeface="Proxima Nova" charset="0"/>
              </a:defRPr>
            </a:lvl1pPr>
          </a:lstStyle>
          <a:p>
            <a:pPr lvl="0"/>
            <a:r>
              <a:rPr lang="en-GB" dirty="0"/>
              <a:t>Click to edit Master text styles</a:t>
            </a:r>
          </a:p>
        </p:txBody>
      </p:sp>
      <p:sp>
        <p:nvSpPr>
          <p:cNvPr id="8" name="Text Placeholder 16"/>
          <p:cNvSpPr>
            <a:spLocks noGrp="1"/>
          </p:cNvSpPr>
          <p:nvPr>
            <p:ph type="body" sz="quarter" idx="12"/>
          </p:nvPr>
        </p:nvSpPr>
        <p:spPr>
          <a:xfrm>
            <a:off x="5049556" y="1614322"/>
            <a:ext cx="3562350" cy="2675895"/>
          </a:xfrm>
          <a:prstGeom prst="rect">
            <a:avLst/>
          </a:prstGeom>
        </p:spPr>
        <p:txBody>
          <a:bodyPr vert="horz"/>
          <a:lstStyle>
            <a:lvl1pPr marL="285750" indent="-285750">
              <a:buFontTx/>
              <a:buBlip>
                <a:blip r:embed="rId3"/>
              </a:buBlip>
              <a:defRPr sz="1600" baseline="0">
                <a:solidFill>
                  <a:srgbClr val="575756"/>
                </a:solidFill>
                <a:latin typeface="Proxima Nova" charset="0"/>
              </a:defRPr>
            </a:lvl1pPr>
          </a:lstStyle>
          <a:p>
            <a:pPr lvl="0"/>
            <a:r>
              <a:rPr lang="en-GB" dirty="0"/>
              <a:t>Click to edit Master text styles</a:t>
            </a:r>
          </a:p>
        </p:txBody>
      </p:sp>
      <p:sp>
        <p:nvSpPr>
          <p:cNvPr id="9" name="Rectangle 8"/>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Tree>
    <p:extLst>
      <p:ext uri="{BB962C8B-B14F-4D97-AF65-F5344CB8AC3E}">
        <p14:creationId xmlns:p14="http://schemas.microsoft.com/office/powerpoint/2010/main" val="21250678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FS Extras - 3 Pictures Right Grey">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99" y="1215000"/>
            <a:ext cx="3759377" cy="3393325"/>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21"/>
          <p:cNvSpPr>
            <a:spLocks noGrp="1"/>
          </p:cNvSpPr>
          <p:nvPr>
            <p:ph type="pic" sz="quarter" idx="10"/>
          </p:nvPr>
        </p:nvSpPr>
        <p:spPr>
          <a:xfrm>
            <a:off x="4488180" y="2382"/>
            <a:ext cx="4655820" cy="5141119"/>
          </a:xfrm>
          <a:custGeom>
            <a:avLst/>
            <a:gdLst>
              <a:gd name="connsiteX0" fmla="*/ 0 w 5973763"/>
              <a:gd name="connsiteY0" fmla="*/ 4633912 h 6854825"/>
              <a:gd name="connsiteX1" fmla="*/ 5973763 w 5973763"/>
              <a:gd name="connsiteY1" fmla="*/ 4633912 h 6854825"/>
              <a:gd name="connsiteX2" fmla="*/ 5973763 w 5973763"/>
              <a:gd name="connsiteY2" fmla="*/ 6854825 h 6854825"/>
              <a:gd name="connsiteX3" fmla="*/ 0 w 5973763"/>
              <a:gd name="connsiteY3" fmla="*/ 6854825 h 6854825"/>
              <a:gd name="connsiteX4" fmla="*/ 0 w 5973763"/>
              <a:gd name="connsiteY4" fmla="*/ 2316162 h 6854825"/>
              <a:gd name="connsiteX5" fmla="*/ 5973763 w 5973763"/>
              <a:gd name="connsiteY5" fmla="*/ 2316162 h 6854825"/>
              <a:gd name="connsiteX6" fmla="*/ 5973763 w 5973763"/>
              <a:gd name="connsiteY6" fmla="*/ 4538662 h 6854825"/>
              <a:gd name="connsiteX7" fmla="*/ 0 w 5973763"/>
              <a:gd name="connsiteY7" fmla="*/ 4538662 h 6854825"/>
              <a:gd name="connsiteX8" fmla="*/ 0 w 5973763"/>
              <a:gd name="connsiteY8" fmla="*/ 0 h 6854825"/>
              <a:gd name="connsiteX9" fmla="*/ 5973763 w 5973763"/>
              <a:gd name="connsiteY9" fmla="*/ 0 h 6854825"/>
              <a:gd name="connsiteX10" fmla="*/ 5973763 w 5973763"/>
              <a:gd name="connsiteY10" fmla="*/ 2220912 h 6854825"/>
              <a:gd name="connsiteX11" fmla="*/ 0 w 5973763"/>
              <a:gd name="connsiteY11" fmla="*/ 2220912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3763" h="6854825">
                <a:moveTo>
                  <a:pt x="0" y="4633912"/>
                </a:moveTo>
                <a:lnTo>
                  <a:pt x="5973763" y="4633912"/>
                </a:lnTo>
                <a:lnTo>
                  <a:pt x="5973763" y="6854825"/>
                </a:lnTo>
                <a:lnTo>
                  <a:pt x="0" y="6854825"/>
                </a:lnTo>
                <a:close/>
                <a:moveTo>
                  <a:pt x="0" y="2316162"/>
                </a:moveTo>
                <a:lnTo>
                  <a:pt x="5973763" y="2316162"/>
                </a:lnTo>
                <a:lnTo>
                  <a:pt x="5973763" y="4538662"/>
                </a:lnTo>
                <a:lnTo>
                  <a:pt x="0" y="4538662"/>
                </a:lnTo>
                <a:close/>
                <a:moveTo>
                  <a:pt x="0" y="0"/>
                </a:moveTo>
                <a:lnTo>
                  <a:pt x="5973763" y="0"/>
                </a:lnTo>
                <a:lnTo>
                  <a:pt x="5973763" y="2220912"/>
                </a:lnTo>
                <a:lnTo>
                  <a:pt x="0" y="2220912"/>
                </a:lnTo>
                <a:close/>
              </a:path>
            </a:pathLst>
          </a:custGeom>
          <a:solidFill>
            <a:schemeClr val="bg1">
              <a:lumMod val="75000"/>
            </a:schemeClr>
          </a:solidFill>
        </p:spPr>
        <p:txBody>
          <a:bodyPr tIns="1080000" rtlCol="0" anchor="t" anchorCtr="0">
            <a:noAutofit/>
          </a:bodyPr>
          <a:lstStyle>
            <a:lvl1pPr marL="0" indent="0" algn="ctr">
              <a:buFontTx/>
              <a:buNone/>
              <a:defRPr sz="1500" b="1">
                <a:solidFill>
                  <a:schemeClr val="bg1"/>
                </a:solidFill>
              </a:defRPr>
            </a:lvl1pPr>
          </a:lstStyle>
          <a:p>
            <a:pPr lvl="0"/>
            <a:endParaRPr lang="id-ID" noProof="0" dirty="0"/>
          </a:p>
        </p:txBody>
      </p:sp>
      <p:sp>
        <p:nvSpPr>
          <p:cNvPr id="7" name="Rectangle 6"/>
          <p:cNvSpPr/>
          <p:nvPr/>
        </p:nvSpPr>
        <p:spPr>
          <a:xfrm>
            <a:off x="-2701" y="854645"/>
            <a:ext cx="4170857"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Placeholder 1"/>
          <p:cNvSpPr>
            <a:spLocks noGrp="1"/>
          </p:cNvSpPr>
          <p:nvPr>
            <p:ph type="title"/>
          </p:nvPr>
        </p:nvSpPr>
        <p:spPr>
          <a:xfrm>
            <a:off x="404999" y="134999"/>
            <a:ext cx="3763157" cy="669600"/>
          </a:xfrm>
          <a:prstGeom prst="rect">
            <a:avLst/>
          </a:prstGeom>
        </p:spPr>
        <p:txBody>
          <a:bodyPr vert="horz" lIns="91440" tIns="45720" rIns="91440" bIns="45720" rtlCol="0" anchor="b">
            <a:noAutofit/>
          </a:bodyPr>
          <a:lstStyle>
            <a:lvl1pPr>
              <a:lnSpc>
                <a:spcPct val="70000"/>
              </a:lnSpc>
              <a:defRPr sz="225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1244305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FS Extras - Split Page No 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2" y="2718412"/>
            <a:ext cx="9150282" cy="2425089"/>
          </a:xfrm>
          <a:prstGeom prst="rect">
            <a:avLst/>
          </a:prstGeom>
        </p:spPr>
      </p:pic>
      <p:sp>
        <p:nvSpPr>
          <p:cNvPr id="10" name="Rectangle 9"/>
          <p:cNvSpPr/>
          <p:nvPr/>
        </p:nvSpPr>
        <p:spPr>
          <a:xfrm>
            <a:off x="-6282" y="2718411"/>
            <a:ext cx="9150282" cy="243306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2702" y="1082435"/>
            <a:ext cx="8723700" cy="67500"/>
          </a:xfrm>
          <a:prstGeom prst="rect">
            <a:avLst/>
          </a:prstGeom>
          <a:gradFill flip="none" rotWithShape="1">
            <a:gsLst>
              <a:gs pos="0">
                <a:schemeClr val="accent5"/>
              </a:gs>
              <a:gs pos="98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 Placeholder 3"/>
          <p:cNvSpPr>
            <a:spLocks noGrp="1"/>
          </p:cNvSpPr>
          <p:nvPr>
            <p:ph type="body" sz="half" idx="2"/>
          </p:nvPr>
        </p:nvSpPr>
        <p:spPr>
          <a:xfrm>
            <a:off x="404997" y="1361405"/>
            <a:ext cx="8316001" cy="1238093"/>
          </a:xfrm>
          <a:prstGeom prst="rect">
            <a:avLst/>
          </a:prstGeom>
          <a:noFill/>
        </p:spPr>
        <p:txBody>
          <a:bodyPr>
            <a:noAutofit/>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12" name="Subtitle 2"/>
          <p:cNvSpPr>
            <a:spLocks noGrp="1"/>
          </p:cNvSpPr>
          <p:nvPr>
            <p:ph type="subTitle" idx="11"/>
          </p:nvPr>
        </p:nvSpPr>
        <p:spPr>
          <a:xfrm>
            <a:off x="408008" y="720718"/>
            <a:ext cx="8316000" cy="291545"/>
          </a:xfrm>
          <a:prstGeom prst="rect">
            <a:avLst/>
          </a:prstGeom>
        </p:spPr>
        <p:txBody>
          <a:bodyPr>
            <a:noAutofit/>
          </a:bodyPr>
          <a:lstStyle>
            <a:lvl1pPr marL="0" indent="0" algn="l">
              <a:buNone/>
              <a:defRPr sz="135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6" name="Title Placeholder 1"/>
          <p:cNvSpPr>
            <a:spLocks noGrp="1"/>
          </p:cNvSpPr>
          <p:nvPr>
            <p:ph type="title"/>
          </p:nvPr>
        </p:nvSpPr>
        <p:spPr>
          <a:xfrm>
            <a:off x="404999" y="135001"/>
            <a:ext cx="8316000" cy="524300"/>
          </a:xfrm>
          <a:prstGeom prst="rect">
            <a:avLst/>
          </a:prstGeom>
        </p:spPr>
        <p:txBody>
          <a:bodyPr vert="horz" lIns="91440" tIns="45720" rIns="91440" bIns="45720" rtlCol="0" anchor="b">
            <a:noAutofit/>
          </a:bodyPr>
          <a:lstStyle>
            <a:lvl1pPr>
              <a:lnSpc>
                <a:spcPct val="70000"/>
              </a:lnSpc>
              <a:defRPr sz="225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22637663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FS Extras - Back Cover">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3" name="Rectangle 2"/>
          <p:cNvSpPr/>
          <p:nvPr/>
        </p:nvSpPr>
        <p:spPr>
          <a:xfrm>
            <a:off x="-7329" y="0"/>
            <a:ext cx="9150282" cy="514350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23772" y="966086"/>
            <a:ext cx="2688080" cy="616830"/>
          </a:xfrm>
          <a:prstGeom prst="rect">
            <a:avLst/>
          </a:prstGeom>
        </p:spPr>
      </p:pic>
    </p:spTree>
    <p:extLst>
      <p:ext uri="{BB962C8B-B14F-4D97-AF65-F5344CB8AC3E}">
        <p14:creationId xmlns:p14="http://schemas.microsoft.com/office/powerpoint/2010/main" val="13756504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FS Extras - Back Cover Editable">
    <p:spTree>
      <p:nvGrpSpPr>
        <p:cNvPr id="1" name=""/>
        <p:cNvGrpSpPr/>
        <p:nvPr/>
      </p:nvGrpSpPr>
      <p:grpSpPr>
        <a:xfrm>
          <a:off x="0" y="0"/>
          <a:ext cx="0" cy="0"/>
          <a:chOff x="0" y="0"/>
          <a:chExt cx="0" cy="0"/>
        </a:xfrm>
      </p:grpSpPr>
      <p:sp>
        <p:nvSpPr>
          <p:cNvPr id="6" name="Picture Placeholder 12"/>
          <p:cNvSpPr>
            <a:spLocks noGrp="1"/>
          </p:cNvSpPr>
          <p:nvPr>
            <p:ph type="pic" sz="quarter" idx="11"/>
          </p:nvPr>
        </p:nvSpPr>
        <p:spPr>
          <a:xfrm>
            <a:off x="0" y="0"/>
            <a:ext cx="9144000" cy="5143500"/>
          </a:xfrm>
          <a:prstGeom prst="rect">
            <a:avLst/>
          </a:prstGeom>
          <a:solidFill>
            <a:schemeClr val="bg1">
              <a:lumMod val="75000"/>
            </a:schemeClr>
          </a:solidFill>
        </p:spPr>
        <p:txBody>
          <a:bodyPr tIns="720000" rtlCol="0" anchor="t" anchorCtr="0">
            <a:normAutofit/>
          </a:bodyPr>
          <a:lstStyle>
            <a:lvl1pPr marL="0" indent="0" algn="ctr">
              <a:buFontTx/>
              <a:buNone/>
              <a:defRPr sz="1500" b="0" i="0">
                <a:solidFill>
                  <a:schemeClr val="bg1"/>
                </a:solidFill>
                <a:latin typeface="Calibri Regular" charset="0"/>
              </a:defRPr>
            </a:lvl1pPr>
          </a:lstStyle>
          <a:p>
            <a:pPr lvl="0"/>
            <a:endParaRPr lang="id-ID" noProof="0"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23772" y="966086"/>
            <a:ext cx="2688080" cy="616830"/>
          </a:xfrm>
          <a:prstGeom prst="rect">
            <a:avLst/>
          </a:prstGeom>
        </p:spPr>
      </p:pic>
      <p:sp>
        <p:nvSpPr>
          <p:cNvPr id="8" name="TextBox 7"/>
          <p:cNvSpPr txBox="1"/>
          <p:nvPr/>
        </p:nvSpPr>
        <p:spPr>
          <a:xfrm>
            <a:off x="2887757" y="4852804"/>
            <a:ext cx="3368488" cy="184666"/>
          </a:xfrm>
          <a:prstGeom prst="rect">
            <a:avLst/>
          </a:prstGeom>
          <a:noFill/>
        </p:spPr>
        <p:txBody>
          <a:bodyPr wrap="square"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600" dirty="0">
                <a:solidFill>
                  <a:schemeClr val="bg1">
                    <a:lumMod val="65000"/>
                  </a:schemeClr>
                </a:solidFill>
              </a:rPr>
              <a:t> ©2018 </a:t>
            </a:r>
            <a:r>
              <a:rPr lang="en-US" sz="600" dirty="0" err="1">
                <a:solidFill>
                  <a:schemeClr val="bg1">
                    <a:lumMod val="65000"/>
                  </a:schemeClr>
                </a:solidFill>
              </a:rPr>
              <a:t>Infostretch</a:t>
            </a:r>
            <a:r>
              <a:rPr lang="en-US" sz="600" dirty="0">
                <a:solidFill>
                  <a:schemeClr val="bg1">
                    <a:lumMod val="65000"/>
                  </a:schemeClr>
                </a:solidFill>
              </a:rPr>
              <a:t>. All rights reserved.  </a:t>
            </a:r>
            <a:fld id="{97CA1865-D829-BB47-B350-76A2A54A9613}" type="slidenum">
              <a:rPr lang="en-US" sz="600" smtClean="0">
                <a:solidFill>
                  <a:schemeClr val="bg1">
                    <a:lumMod val="65000"/>
                  </a:schemeClr>
                </a:solidFill>
              </a:rPr>
              <a:pPr marL="0" marR="0" indent="0" algn="ctr" defTabSz="685800" rtl="0" eaLnBrk="1" fontAlgn="auto" latinLnBrk="0" hangingPunct="1">
                <a:lnSpc>
                  <a:spcPct val="100000"/>
                </a:lnSpc>
                <a:spcBef>
                  <a:spcPts val="0"/>
                </a:spcBef>
                <a:spcAft>
                  <a:spcPts val="0"/>
                </a:spcAft>
                <a:buClrTx/>
                <a:buSzTx/>
                <a:buFontTx/>
                <a:buNone/>
                <a:tabLst/>
                <a:defRPr/>
              </a:pPr>
              <a:t>‹#›</a:t>
            </a:fld>
            <a:endParaRPr lang="en-US" sz="600" dirty="0">
              <a:solidFill>
                <a:schemeClr val="bg1">
                  <a:lumMod val="65000"/>
                </a:schemeClr>
              </a:solidFill>
            </a:endParaRPr>
          </a:p>
        </p:txBody>
      </p:sp>
    </p:spTree>
    <p:extLst>
      <p:ext uri="{BB962C8B-B14F-4D97-AF65-F5344CB8AC3E}">
        <p14:creationId xmlns:p14="http://schemas.microsoft.com/office/powerpoint/2010/main" val="267274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Round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p:nvPr>
        </p:nvSpPr>
        <p:spPr>
          <a:xfrm>
            <a:off x="540000" y="504000"/>
            <a:ext cx="6350000" cy="498060"/>
          </a:xfrm>
          <a:prstGeom prst="rect">
            <a:avLst/>
          </a:prstGeom>
        </p:spPr>
        <p:txBody>
          <a:bodyPr vert="horz" lIns="90000"/>
          <a:lstStyle>
            <a:lvl1pPr marL="0" indent="0">
              <a:buFontTx/>
              <a:buNone/>
              <a:defRPr sz="2600" baseline="0">
                <a:solidFill>
                  <a:srgbClr val="575756"/>
                </a:solidFill>
                <a:latin typeface="Proxima Nova Semibold" charset="0"/>
              </a:defRPr>
            </a:lvl1pPr>
          </a:lstStyle>
          <a:p>
            <a:pPr lvl="0"/>
            <a:r>
              <a:rPr lang="en-GB" dirty="0"/>
              <a:t>Click to edit Master text styles</a:t>
            </a:r>
          </a:p>
        </p:txBody>
      </p:sp>
      <p:sp>
        <p:nvSpPr>
          <p:cNvPr id="9" name="Rectangle 8"/>
          <p:cNvSpPr/>
          <p:nvPr userDrawn="1"/>
        </p:nvSpPr>
        <p:spPr>
          <a:xfrm>
            <a:off x="0" y="5080000"/>
            <a:ext cx="9144000" cy="63500"/>
          </a:xfrm>
          <a:prstGeom prst="rect">
            <a:avLst/>
          </a:prstGeom>
          <a:solidFill>
            <a:srgbClr val="E57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8"/>
          <p:cNvSpPr>
            <a:spLocks noGrp="1"/>
          </p:cNvSpPr>
          <p:nvPr>
            <p:ph type="body" sz="quarter" idx="13"/>
          </p:nvPr>
        </p:nvSpPr>
        <p:spPr>
          <a:xfrm>
            <a:off x="540000" y="1059160"/>
            <a:ext cx="6350000" cy="498060"/>
          </a:xfrm>
          <a:prstGeom prst="rect">
            <a:avLst/>
          </a:prstGeom>
        </p:spPr>
        <p:txBody>
          <a:bodyPr vert="horz" lIns="90000"/>
          <a:lstStyle>
            <a:lvl1pPr marL="0" indent="0">
              <a:buFontTx/>
              <a:buNone/>
              <a:defRPr sz="1400" baseline="0">
                <a:solidFill>
                  <a:schemeClr val="bg1">
                    <a:lumMod val="65000"/>
                  </a:schemeClr>
                </a:solidFill>
                <a:latin typeface="Proxima Nova Semibold" charset="0"/>
              </a:defRPr>
            </a:lvl1pPr>
          </a:lstStyle>
          <a:p>
            <a:pPr lvl="0"/>
            <a:r>
              <a:rPr lang="en-GB" dirty="0"/>
              <a:t>Click to edit Master text styles</a:t>
            </a:r>
          </a:p>
        </p:txBody>
      </p:sp>
      <p:sp>
        <p:nvSpPr>
          <p:cNvPr id="7" name="Text Placeholder 16"/>
          <p:cNvSpPr>
            <a:spLocks noGrp="1"/>
          </p:cNvSpPr>
          <p:nvPr>
            <p:ph type="body" sz="quarter" idx="11"/>
          </p:nvPr>
        </p:nvSpPr>
        <p:spPr>
          <a:xfrm>
            <a:off x="540000" y="1614321"/>
            <a:ext cx="3562350" cy="2675895"/>
          </a:xfrm>
          <a:prstGeom prst="rect">
            <a:avLst/>
          </a:prstGeom>
        </p:spPr>
        <p:txBody>
          <a:bodyPr vert="horz"/>
          <a:lstStyle>
            <a:lvl1pPr marL="285750" indent="-285750">
              <a:buClr>
                <a:srgbClr val="E5702A"/>
              </a:buClr>
              <a:buFont typeface="Arial" charset="0"/>
              <a:buChar char="•"/>
              <a:defRPr sz="1600" baseline="0">
                <a:solidFill>
                  <a:srgbClr val="575756"/>
                </a:solidFill>
                <a:latin typeface="Proxima Nova" charset="0"/>
              </a:defRPr>
            </a:lvl1pPr>
          </a:lstStyle>
          <a:p>
            <a:pPr lvl="0"/>
            <a:r>
              <a:rPr lang="en-GB" dirty="0"/>
              <a:t>Click to edit Master text styles</a:t>
            </a:r>
          </a:p>
        </p:txBody>
      </p:sp>
      <p:sp>
        <p:nvSpPr>
          <p:cNvPr id="11" name="Text Placeholder 16"/>
          <p:cNvSpPr>
            <a:spLocks noGrp="1"/>
          </p:cNvSpPr>
          <p:nvPr>
            <p:ph type="body" sz="quarter" idx="14"/>
          </p:nvPr>
        </p:nvSpPr>
        <p:spPr>
          <a:xfrm>
            <a:off x="5049556" y="1614321"/>
            <a:ext cx="3562350" cy="2675895"/>
          </a:xfrm>
          <a:prstGeom prst="rect">
            <a:avLst/>
          </a:prstGeom>
        </p:spPr>
        <p:txBody>
          <a:bodyPr vert="horz"/>
          <a:lstStyle>
            <a:lvl1pPr marL="285750" indent="-285750">
              <a:buClr>
                <a:srgbClr val="E5702A"/>
              </a:buClr>
              <a:buFont typeface="Arial" charset="0"/>
              <a:buChar char="•"/>
              <a:defRPr sz="1600" baseline="0">
                <a:solidFill>
                  <a:srgbClr val="575756"/>
                </a:solidFill>
                <a:latin typeface="Proxima Nova" charset="0"/>
              </a:defRPr>
            </a:lvl1pPr>
          </a:lstStyle>
          <a:p>
            <a:pPr lvl="0"/>
            <a:r>
              <a:rPr lang="en-GB" dirty="0"/>
              <a:t>Click to edit Master text styles</a:t>
            </a:r>
          </a:p>
        </p:txBody>
      </p:sp>
    </p:spTree>
    <p:extLst>
      <p:ext uri="{BB962C8B-B14F-4D97-AF65-F5344CB8AC3E}">
        <p14:creationId xmlns:p14="http://schemas.microsoft.com/office/powerpoint/2010/main" val="43831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image" Target="../media/image10.emf"/><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4.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image" Target="../media/image10.emf"/><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alpha val="0"/>
          </a:schemeClr>
        </a:solidFill>
        <a:effectLst/>
      </p:bgPr>
    </p:bg>
    <p:spTree>
      <p:nvGrpSpPr>
        <p:cNvPr id="1" name=""/>
        <p:cNvGrpSpPr/>
        <p:nvPr/>
      </p:nvGrpSpPr>
      <p:grpSpPr>
        <a:xfrm>
          <a:off x="0" y="0"/>
          <a:ext cx="0" cy="0"/>
          <a:chOff x="0" y="0"/>
          <a:chExt cx="0" cy="0"/>
        </a:xfrm>
      </p:grpSpPr>
      <p:sp>
        <p:nvSpPr>
          <p:cNvPr id="7" name="TextBox 6"/>
          <p:cNvSpPr txBox="1"/>
          <p:nvPr userDrawn="1"/>
        </p:nvSpPr>
        <p:spPr>
          <a:xfrm>
            <a:off x="6282267" y="4789230"/>
            <a:ext cx="2361785" cy="239970"/>
          </a:xfrm>
          <a:prstGeom prst="rect">
            <a:avLst/>
          </a:prstGeom>
          <a:noFill/>
        </p:spPr>
        <p:txBody>
          <a:bodyPr wrap="square" lIns="0" tIns="0" rIns="0" bIns="0" rtlCol="0" anchor="b">
            <a:no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700" dirty="0">
                <a:solidFill>
                  <a:schemeClr val="tx1"/>
                </a:solidFill>
                <a:latin typeface="Proxima Nova" charset="0"/>
                <a:cs typeface="Helvetica Neue Light"/>
              </a:rPr>
              <a:t>©2016 Infostretch. All rights reserved.</a:t>
            </a:r>
            <a:r>
              <a:rPr lang="en-US" sz="700" baseline="0" dirty="0">
                <a:solidFill>
                  <a:schemeClr val="tx1"/>
                </a:solidFill>
                <a:latin typeface="Proxima Nova" charset="0"/>
                <a:cs typeface="Gotham Book"/>
              </a:rPr>
              <a:t>       </a:t>
            </a:r>
            <a:fld id="{234AE6AF-2307-994B-A617-A9375F2F1AC0}" type="slidenum">
              <a:rPr lang="en-US" sz="700" b="1" i="0" baseline="0" smtClean="0">
                <a:solidFill>
                  <a:schemeClr val="tx1"/>
                </a:solidFill>
                <a:latin typeface="Proxima Nova" charset="0"/>
                <a:cs typeface="Gotham Bold"/>
              </a:rPr>
              <a:pPr algn="r"/>
              <a:t>‹#›</a:t>
            </a:fld>
            <a:endParaRPr lang="en-US" sz="700" b="1" i="0" baseline="0" dirty="0">
              <a:solidFill>
                <a:schemeClr val="tx1"/>
              </a:solidFill>
              <a:latin typeface="Proxima Nova" charset="0"/>
              <a:cs typeface="Gotham Bold"/>
            </a:endParaRPr>
          </a:p>
        </p:txBody>
      </p:sp>
    </p:spTree>
    <p:extLst>
      <p:ext uri="{BB962C8B-B14F-4D97-AF65-F5344CB8AC3E}">
        <p14:creationId xmlns:p14="http://schemas.microsoft.com/office/powerpoint/2010/main" val="1036824092"/>
      </p:ext>
    </p:extLst>
  </p:cSld>
  <p:clrMap bg1="lt1" tx1="dk1" bg2="lt2" tx2="dk2" accent1="accent1" accent2="accent2" accent3="accent3" accent4="accent4" accent5="accent5" accent6="accent6" hlink="hlink" folHlink="folHlink"/>
  <p:sldLayoutIdLst>
    <p:sldLayoutId id="2147483652" r:id="rId1"/>
    <p:sldLayoutId id="2147483711" r:id="rId2"/>
    <p:sldLayoutId id="2147483687" r:id="rId3"/>
    <p:sldLayoutId id="2147483683" r:id="rId4"/>
    <p:sldLayoutId id="2147483710" r:id="rId5"/>
    <p:sldLayoutId id="2147483669" r:id="rId6"/>
    <p:sldLayoutId id="2147483678" r:id="rId7"/>
    <p:sldLayoutId id="2147483671" r:id="rId8"/>
    <p:sldLayoutId id="2147483713" r:id="rId9"/>
    <p:sldLayoutId id="2147483672" r:id="rId10"/>
    <p:sldLayoutId id="2147483673" r:id="rId11"/>
    <p:sldLayoutId id="2147483675" r:id="rId12"/>
    <p:sldLayoutId id="2147483676" r:id="rId13"/>
    <p:sldLayoutId id="2147483679" r:id="rId14"/>
    <p:sldLayoutId id="2147483681" r:id="rId15"/>
    <p:sldLayoutId id="2147483682" r:id="rId16"/>
    <p:sldLayoutId id="2147483716"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5757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93915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740" r:id="rId5"/>
  </p:sldLayoutIdLst>
  <p:txStyles>
    <p:titleStyle>
      <a:lvl1pPr algn="l" defTabSz="457200" rtl="0" eaLnBrk="1" latinLnBrk="0" hangingPunct="1">
        <a:spcBef>
          <a:spcPct val="0"/>
        </a:spcBef>
        <a:buNone/>
        <a:defRPr sz="2800" b="0" i="0" kern="1200">
          <a:solidFill>
            <a:srgbClr val="000000"/>
          </a:solidFill>
          <a:latin typeface="Gotham Bold"/>
          <a:ea typeface="+mj-ea"/>
          <a:cs typeface="Gotham Bold"/>
        </a:defRPr>
      </a:lvl1pPr>
    </p:titleStyle>
    <p:bodyStyle>
      <a:lvl1pPr marL="0" indent="0" algn="l" defTabSz="457200" rtl="0" eaLnBrk="1" latinLnBrk="0" hangingPunct="1">
        <a:spcBef>
          <a:spcPct val="20000"/>
        </a:spcBef>
        <a:buFont typeface="Arial"/>
        <a:buNone/>
        <a:defRPr sz="1400" b="0" i="0" kern="1200">
          <a:solidFill>
            <a:srgbClr val="000000"/>
          </a:solidFill>
          <a:latin typeface="Gotham Book"/>
          <a:ea typeface="+mn-ea"/>
          <a:cs typeface="Gotham Book"/>
        </a:defRPr>
      </a:lvl1pPr>
      <a:lvl2pPr marL="742950" indent="-285750" algn="l" defTabSz="457200" rtl="0" eaLnBrk="1" latinLnBrk="0" hangingPunct="1">
        <a:spcBef>
          <a:spcPct val="20000"/>
        </a:spcBef>
        <a:buFont typeface="Arial"/>
        <a:buChar char="–"/>
        <a:defRPr sz="1600" b="0" i="0" kern="1200">
          <a:solidFill>
            <a:schemeClr val="tx1">
              <a:lumMod val="50000"/>
              <a:lumOff val="50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600" b="0" i="0" kern="1200">
          <a:solidFill>
            <a:schemeClr val="tx1">
              <a:lumMod val="50000"/>
              <a:lumOff val="50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b="0" i="0" kern="1200">
          <a:solidFill>
            <a:schemeClr val="tx1">
              <a:lumMod val="50000"/>
              <a:lumOff val="50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b="0" i="0" kern="1200">
          <a:solidFill>
            <a:schemeClr val="tx1">
              <a:lumMod val="50000"/>
              <a:lumOff val="50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575756"/>
        </a:solidFill>
        <a:effectLst/>
      </p:bgPr>
    </p:bg>
    <p:spTree>
      <p:nvGrpSpPr>
        <p:cNvPr id="1" name=""/>
        <p:cNvGrpSpPr/>
        <p:nvPr/>
      </p:nvGrpSpPr>
      <p:grpSpPr>
        <a:xfrm>
          <a:off x="0" y="0"/>
          <a:ext cx="0" cy="0"/>
          <a:chOff x="0" y="0"/>
          <a:chExt cx="0" cy="0"/>
        </a:xfrm>
      </p:grpSpPr>
      <p:sp>
        <p:nvSpPr>
          <p:cNvPr id="7" name="TextBox 6"/>
          <p:cNvSpPr txBox="1"/>
          <p:nvPr/>
        </p:nvSpPr>
        <p:spPr>
          <a:xfrm>
            <a:off x="7031017" y="4788000"/>
            <a:ext cx="1771339" cy="179978"/>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Proxima Nova" charset="0"/>
                <a:cs typeface="Helvetica Neue Light"/>
              </a:rPr>
              <a:t>©2017 Infostretch. All rights reserved.</a:t>
            </a:r>
            <a:r>
              <a:rPr lang="en-US" sz="700" baseline="0" dirty="0">
                <a:solidFill>
                  <a:schemeClr val="bg1"/>
                </a:solidFill>
                <a:latin typeface="Proxima Nova" charset="0"/>
                <a:cs typeface="Gotham Book"/>
              </a:rPr>
              <a:t>       </a:t>
            </a:r>
            <a:fld id="{234AE6AF-2307-994B-A617-A9375F2F1AC0}" type="slidenum">
              <a:rPr lang="en-US" sz="700" b="1" i="0" baseline="0" smtClean="0">
                <a:solidFill>
                  <a:schemeClr val="bg1"/>
                </a:solidFill>
                <a:latin typeface="Proxima Nova" charset="0"/>
                <a:cs typeface="Gotham Bold"/>
              </a:rPr>
              <a:pPr marL="0" marR="0" indent="0" algn="r" defTabSz="342900" rtl="0" eaLnBrk="1" fontAlgn="auto" latinLnBrk="0" hangingPunct="1">
                <a:lnSpc>
                  <a:spcPct val="100000"/>
                </a:lnSpc>
                <a:spcBef>
                  <a:spcPts val="0"/>
                </a:spcBef>
                <a:spcAft>
                  <a:spcPts val="0"/>
                </a:spcAft>
                <a:buClrTx/>
                <a:buSzTx/>
                <a:buFontTx/>
                <a:buNone/>
                <a:tabLst/>
                <a:defRPr/>
              </a:pPr>
              <a:t>‹#›</a:t>
            </a:fld>
            <a:endParaRPr lang="en-US" sz="700" b="1" i="0" baseline="0" dirty="0">
              <a:solidFill>
                <a:schemeClr val="bg1"/>
              </a:solidFill>
              <a:latin typeface="Proxima Nova" charset="0"/>
              <a:cs typeface="Gotham Bold"/>
            </a:endParaRPr>
          </a:p>
        </p:txBody>
      </p:sp>
      <p:sp>
        <p:nvSpPr>
          <p:cNvPr id="8" name="Title Placeholder 1"/>
          <p:cNvSpPr>
            <a:spLocks noGrp="1"/>
          </p:cNvSpPr>
          <p:nvPr>
            <p:ph type="title"/>
          </p:nvPr>
        </p:nvSpPr>
        <p:spPr>
          <a:xfrm>
            <a:off x="341644" y="273844"/>
            <a:ext cx="7380698" cy="994172"/>
          </a:xfrm>
          <a:prstGeom prst="rect">
            <a:avLst/>
          </a:prstGeom>
        </p:spPr>
        <p:txBody>
          <a:bodyPr vert="horz" lIns="91440" tIns="45720" rIns="91440" bIns="45720" rtlCol="0" anchor="ctr">
            <a:normAutofit/>
          </a:bodyPr>
          <a:lstStyle/>
          <a:p>
            <a:pPr lvl="0"/>
            <a:r>
              <a:rPr lang="en-GB" dirty="0"/>
              <a:t>Click to edit Master text styles</a:t>
            </a:r>
          </a:p>
        </p:txBody>
      </p:sp>
      <p:sp>
        <p:nvSpPr>
          <p:cNvPr id="9" name="Text Placeholder 2"/>
          <p:cNvSpPr>
            <a:spLocks noGrp="1"/>
          </p:cNvSpPr>
          <p:nvPr>
            <p:ph type="body" idx="1"/>
          </p:nvPr>
        </p:nvSpPr>
        <p:spPr>
          <a:xfrm>
            <a:off x="341644" y="1369219"/>
            <a:ext cx="8460712" cy="326350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0" name="Picture 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028000" y="324000"/>
            <a:ext cx="803984" cy="803984"/>
          </a:xfrm>
          <a:prstGeom prst="rect">
            <a:avLst/>
          </a:prstGeom>
        </p:spPr>
      </p:pic>
    </p:spTree>
    <p:extLst>
      <p:ext uri="{BB962C8B-B14F-4D97-AF65-F5344CB8AC3E}">
        <p14:creationId xmlns:p14="http://schemas.microsoft.com/office/powerpoint/2010/main" val="357905617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Lst>
  <p:txStyles>
    <p:titleStyle>
      <a:lvl1pPr algn="l" defTabSz="914400" rtl="0" eaLnBrk="1" latinLnBrk="0" hangingPunct="1">
        <a:lnSpc>
          <a:spcPct val="90000"/>
        </a:lnSpc>
        <a:spcBef>
          <a:spcPct val="0"/>
        </a:spcBef>
        <a:buClr>
          <a:srgbClr val="EE7203"/>
        </a:buClr>
        <a:buNone/>
        <a:defRPr sz="3000" b="1" i="0" kern="1200">
          <a:solidFill>
            <a:schemeClr val="bg1"/>
          </a:solidFill>
          <a:latin typeface="Proxima Nova Semibold" charset="0"/>
          <a:ea typeface="Proxima Nova Semibold" charset="0"/>
          <a:cs typeface="Proxima Nova Semibold" charset="0"/>
        </a:defRPr>
      </a:lvl1pPr>
    </p:titleStyle>
    <p:bodyStyle>
      <a:lvl1pPr marL="228600" indent="-228600" algn="l" defTabSz="914400" rtl="0" eaLnBrk="1" latinLnBrk="0" hangingPunct="1">
        <a:lnSpc>
          <a:spcPct val="90000"/>
        </a:lnSpc>
        <a:spcBef>
          <a:spcPts val="1000"/>
        </a:spcBef>
        <a:buClr>
          <a:srgbClr val="EE7203"/>
        </a:buClr>
        <a:buFont typeface="Arial"/>
        <a:buChar char="•"/>
        <a:defRPr sz="2800" kern="1200">
          <a:solidFill>
            <a:schemeClr val="bg1"/>
          </a:solidFill>
          <a:latin typeface="Proxima Nova" charset="0"/>
          <a:ea typeface="Proxima Nova" charset="0"/>
          <a:cs typeface="Proxima Nova" charset="0"/>
        </a:defRPr>
      </a:lvl1pPr>
      <a:lvl2pPr marL="685800" indent="-228600" algn="l" defTabSz="914400" rtl="0" eaLnBrk="1" latinLnBrk="0" hangingPunct="1">
        <a:lnSpc>
          <a:spcPct val="90000"/>
        </a:lnSpc>
        <a:spcBef>
          <a:spcPts val="500"/>
        </a:spcBef>
        <a:buClr>
          <a:srgbClr val="EE7203"/>
        </a:buClr>
        <a:buFont typeface="Arial"/>
        <a:buChar char="•"/>
        <a:defRPr sz="2400" kern="1200">
          <a:solidFill>
            <a:schemeClr val="bg1"/>
          </a:solidFill>
          <a:latin typeface="Proxima Nova" charset="0"/>
          <a:ea typeface="Proxima Nova" charset="0"/>
          <a:cs typeface="Proxima Nova" charset="0"/>
        </a:defRPr>
      </a:lvl2pPr>
      <a:lvl3pPr marL="1143000" indent="-228600" algn="l" defTabSz="914400" rtl="0" eaLnBrk="1" latinLnBrk="0" hangingPunct="1">
        <a:lnSpc>
          <a:spcPct val="90000"/>
        </a:lnSpc>
        <a:spcBef>
          <a:spcPts val="500"/>
        </a:spcBef>
        <a:buClr>
          <a:srgbClr val="EE7203"/>
        </a:buClr>
        <a:buFont typeface="Arial"/>
        <a:buChar char="•"/>
        <a:defRPr sz="2000" kern="1200">
          <a:solidFill>
            <a:schemeClr val="bg1"/>
          </a:solidFill>
          <a:latin typeface="Proxima Nova" charset="0"/>
          <a:ea typeface="Proxima Nova" charset="0"/>
          <a:cs typeface="Proxima Nova" charset="0"/>
        </a:defRPr>
      </a:lvl3pPr>
      <a:lvl4pPr marL="1600200" indent="-228600" algn="l" defTabSz="914400" rtl="0" eaLnBrk="1" latinLnBrk="0" hangingPunct="1">
        <a:lnSpc>
          <a:spcPct val="90000"/>
        </a:lnSpc>
        <a:spcBef>
          <a:spcPts val="500"/>
        </a:spcBef>
        <a:buClr>
          <a:srgbClr val="EE7203"/>
        </a:buClr>
        <a:buFont typeface="Arial"/>
        <a:buChar char="•"/>
        <a:defRPr sz="1800" kern="1200">
          <a:solidFill>
            <a:schemeClr val="bg1"/>
          </a:solidFill>
          <a:latin typeface="Proxima Nova" charset="0"/>
          <a:ea typeface="Proxima Nova" charset="0"/>
          <a:cs typeface="Proxima Nova" charset="0"/>
        </a:defRPr>
      </a:lvl4pPr>
      <a:lvl5pPr marL="2057400" indent="-228600" algn="l" defTabSz="914400" rtl="0" eaLnBrk="1" latinLnBrk="0" hangingPunct="1">
        <a:lnSpc>
          <a:spcPct val="90000"/>
        </a:lnSpc>
        <a:spcBef>
          <a:spcPts val="500"/>
        </a:spcBef>
        <a:buClr>
          <a:srgbClr val="EE7203"/>
        </a:buClr>
        <a:buFont typeface="Arial"/>
        <a:buChar char="•"/>
        <a:defRPr sz="1800" kern="1200">
          <a:solidFill>
            <a:schemeClr val="bg1"/>
          </a:solidFill>
          <a:latin typeface="Proxima Nova" charset="0"/>
          <a:ea typeface="Proxima Nova" charset="0"/>
          <a:cs typeface="Proxima Nov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4" name="TextBox 3"/>
          <p:cNvSpPr txBox="1"/>
          <p:nvPr userDrawn="1"/>
        </p:nvSpPr>
        <p:spPr>
          <a:xfrm>
            <a:off x="5352511" y="4852804"/>
            <a:ext cx="3368488" cy="184666"/>
          </a:xfrm>
          <a:prstGeom prst="rect">
            <a:avLst/>
          </a:prstGeom>
          <a:noFill/>
        </p:spPr>
        <p:txBody>
          <a:bodyPr wrap="squar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dirty="0">
                <a:solidFill>
                  <a:schemeClr val="bg1">
                    <a:lumMod val="65000"/>
                  </a:schemeClr>
                </a:solidFill>
              </a:rPr>
              <a:t> ©2018 </a:t>
            </a:r>
            <a:r>
              <a:rPr lang="en-US" sz="600" dirty="0" err="1">
                <a:solidFill>
                  <a:schemeClr val="bg1">
                    <a:lumMod val="65000"/>
                  </a:schemeClr>
                </a:solidFill>
              </a:rPr>
              <a:t>Infostretch</a:t>
            </a:r>
            <a:r>
              <a:rPr lang="en-US" sz="600" dirty="0">
                <a:solidFill>
                  <a:schemeClr val="bg1">
                    <a:lumMod val="65000"/>
                  </a:schemeClr>
                </a:solidFill>
              </a:rPr>
              <a:t>. All rights reserved.  </a:t>
            </a:r>
            <a:fld id="{97CA1865-D829-BB47-B350-76A2A54A9613}" type="slidenum">
              <a:rPr lang="en-US" sz="600" smtClean="0">
                <a:solidFill>
                  <a:schemeClr val="bg1">
                    <a:lumMod val="65000"/>
                  </a:schemeClr>
                </a:solidFill>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dirty="0">
              <a:solidFill>
                <a:schemeClr val="bg1">
                  <a:lumMod val="65000"/>
                </a:schemeClr>
              </a:solidFill>
            </a:endParaRPr>
          </a:p>
        </p:txBody>
      </p:sp>
    </p:spTree>
    <p:extLst>
      <p:ext uri="{BB962C8B-B14F-4D97-AF65-F5344CB8AC3E}">
        <p14:creationId xmlns:p14="http://schemas.microsoft.com/office/powerpoint/2010/main" val="2089640614"/>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62"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4999" y="4815007"/>
            <a:ext cx="928315" cy="217008"/>
          </a:xfrm>
          <a:prstGeom prst="rect">
            <a:avLst/>
          </a:prstGeom>
        </p:spPr>
      </p:pic>
      <p:sp>
        <p:nvSpPr>
          <p:cNvPr id="4" name="TextBox 3"/>
          <p:cNvSpPr txBox="1"/>
          <p:nvPr/>
        </p:nvSpPr>
        <p:spPr>
          <a:xfrm>
            <a:off x="5352511" y="4852804"/>
            <a:ext cx="3368488" cy="184666"/>
          </a:xfrm>
          <a:prstGeom prst="rect">
            <a:avLst/>
          </a:prstGeom>
          <a:noFill/>
        </p:spPr>
        <p:txBody>
          <a:bodyPr wrap="squar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dirty="0">
                <a:solidFill>
                  <a:schemeClr val="bg1">
                    <a:lumMod val="65000"/>
                  </a:schemeClr>
                </a:solidFill>
              </a:rPr>
              <a:t> ©2018 </a:t>
            </a:r>
            <a:r>
              <a:rPr lang="en-US" sz="600" dirty="0" err="1">
                <a:solidFill>
                  <a:schemeClr val="bg1">
                    <a:lumMod val="65000"/>
                  </a:schemeClr>
                </a:solidFill>
              </a:rPr>
              <a:t>Infostretch</a:t>
            </a:r>
            <a:r>
              <a:rPr lang="en-US" sz="600" dirty="0">
                <a:solidFill>
                  <a:schemeClr val="bg1">
                    <a:lumMod val="65000"/>
                  </a:schemeClr>
                </a:solidFill>
              </a:rPr>
              <a:t>. All rights reserved.  </a:t>
            </a:r>
            <a:fld id="{97CA1865-D829-BB47-B350-76A2A54A9613}" type="slidenum">
              <a:rPr lang="en-US" sz="600" smtClean="0">
                <a:solidFill>
                  <a:schemeClr val="bg1">
                    <a:lumMod val="65000"/>
                  </a:schemeClr>
                </a:solidFill>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dirty="0">
              <a:solidFill>
                <a:schemeClr val="bg1">
                  <a:lumMod val="65000"/>
                </a:schemeClr>
              </a:solidFill>
            </a:endParaRPr>
          </a:p>
        </p:txBody>
      </p:sp>
    </p:spTree>
    <p:extLst>
      <p:ext uri="{BB962C8B-B14F-4D97-AF65-F5344CB8AC3E}">
        <p14:creationId xmlns:p14="http://schemas.microsoft.com/office/powerpoint/2010/main" val="247550669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jpe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11" name="Text Placeholder 10"/>
          <p:cNvSpPr>
            <a:spLocks noGrp="1"/>
          </p:cNvSpPr>
          <p:nvPr>
            <p:ph type="body" idx="1"/>
          </p:nvPr>
        </p:nvSpPr>
        <p:spPr/>
        <p:txBody>
          <a:bodyPr/>
          <a:lstStyle/>
          <a:p>
            <a:r>
              <a:rPr lang="en-US" dirty="0"/>
              <a:t>Titanic Dataset analysis using python data analytics libraries</a:t>
            </a:r>
          </a:p>
        </p:txBody>
      </p:sp>
      <p:sp>
        <p:nvSpPr>
          <p:cNvPr id="10" name="Title 9"/>
          <p:cNvSpPr>
            <a:spLocks noGrp="1"/>
          </p:cNvSpPr>
          <p:nvPr>
            <p:ph type="title"/>
          </p:nvPr>
        </p:nvSpPr>
        <p:spPr/>
        <p:txBody>
          <a:bodyPr/>
          <a:lstStyle/>
          <a:p>
            <a:r>
              <a:rPr lang="en-IN" dirty="0"/>
              <a:t>Exploratory Data Analysis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5000" y="378000"/>
            <a:ext cx="2688080" cy="616830"/>
          </a:xfrm>
          <a:prstGeom prst="rect">
            <a:avLst/>
          </a:prstGeom>
        </p:spPr>
      </p:pic>
      <p:sp>
        <p:nvSpPr>
          <p:cNvPr id="9" name="Rectangle 8"/>
          <p:cNvSpPr/>
          <p:nvPr/>
        </p:nvSpPr>
        <p:spPr>
          <a:xfrm>
            <a:off x="-2702" y="3398159"/>
            <a:ext cx="5400000" cy="67500"/>
          </a:xfrm>
          <a:prstGeom prst="rect">
            <a:avLst/>
          </a:prstGeom>
          <a:gradFill>
            <a:gsLst>
              <a:gs pos="0">
                <a:schemeClr val="accent5"/>
              </a:gs>
              <a:gs pos="9800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Calibri" panose="020F0502020204030204"/>
            </a:endParaRPr>
          </a:p>
        </p:txBody>
      </p:sp>
      <p:sp>
        <p:nvSpPr>
          <p:cNvPr id="14" name="TextBox 13">
            <a:extLst>
              <a:ext uri="{FF2B5EF4-FFF2-40B4-BE49-F238E27FC236}">
                <a16:creationId xmlns:a16="http://schemas.microsoft.com/office/drawing/2014/main" id="{661D3581-A9F0-493E-968D-D6A3B0B527ED}"/>
              </a:ext>
            </a:extLst>
          </p:cNvPr>
          <p:cNvSpPr txBox="1"/>
          <p:nvPr/>
        </p:nvSpPr>
        <p:spPr>
          <a:xfrm>
            <a:off x="7031017" y="4670823"/>
            <a:ext cx="1884383" cy="360711"/>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solidFill>
                  <a:schemeClr val="bg1"/>
                </a:solidFill>
                <a:cs typeface="Helvetica Neue Light"/>
              </a:rPr>
              <a:t>©2019 Infostretch. All rights reserved.</a:t>
            </a:r>
            <a:r>
              <a:rPr lang="en-US" sz="700" baseline="0" dirty="0">
                <a:solidFill>
                  <a:schemeClr val="bg1"/>
                </a:solidFill>
                <a:cs typeface="Gotham Book"/>
              </a:rPr>
              <a:t>       </a:t>
            </a:r>
            <a:fld id="{234AE6AF-2307-994B-A617-A9375F2F1AC0}" type="slidenum">
              <a:rPr lang="en-US" sz="700" b="1" i="0" baseline="0" smtClean="0">
                <a:solidFill>
                  <a:schemeClr val="bg1"/>
                </a:solidFill>
                <a:cs typeface="Gotham Bold"/>
              </a:rPr>
              <a:pPr marL="0" marR="0" indent="0" algn="r" defTabSz="342900" rtl="0" eaLnBrk="1" fontAlgn="auto" latinLnBrk="0" hangingPunct="1">
                <a:lnSpc>
                  <a:spcPct val="100000"/>
                </a:lnSpc>
                <a:spcBef>
                  <a:spcPts val="0"/>
                </a:spcBef>
                <a:spcAft>
                  <a:spcPts val="0"/>
                </a:spcAft>
                <a:buClrTx/>
                <a:buSzTx/>
                <a:buFontTx/>
                <a:buNone/>
                <a:tabLst/>
                <a:defRPr/>
              </a:pPr>
              <a:t>1</a:t>
            </a:fld>
            <a:endParaRPr lang="en-US" sz="700" b="1" i="0" baseline="0" dirty="0">
              <a:solidFill>
                <a:schemeClr val="bg1"/>
              </a:solidFill>
              <a:cs typeface="Gotham Bold"/>
            </a:endParaRPr>
          </a:p>
        </p:txBody>
      </p:sp>
    </p:spTree>
    <p:extLst>
      <p:ext uri="{BB962C8B-B14F-4D97-AF65-F5344CB8AC3E}">
        <p14:creationId xmlns:p14="http://schemas.microsoft.com/office/powerpoint/2010/main" val="103061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35E13-C973-4CBF-B81F-97005AC6ADAE}"/>
              </a:ext>
            </a:extLst>
          </p:cNvPr>
          <p:cNvPicPr>
            <a:picLocks noChangeAspect="1"/>
          </p:cNvPicPr>
          <p:nvPr/>
        </p:nvPicPr>
        <p:blipFill>
          <a:blip r:embed="rId2"/>
          <a:stretch>
            <a:fillRect/>
          </a:stretch>
        </p:blipFill>
        <p:spPr>
          <a:xfrm>
            <a:off x="0" y="-111965"/>
            <a:ext cx="9144000" cy="5143499"/>
          </a:xfrm>
          <a:prstGeom prst="rect">
            <a:avLst/>
          </a:prstGeom>
        </p:spPr>
      </p:pic>
      <p:sp>
        <p:nvSpPr>
          <p:cNvPr id="4" name="TextBox 3">
            <a:extLst>
              <a:ext uri="{FF2B5EF4-FFF2-40B4-BE49-F238E27FC236}">
                <a16:creationId xmlns:a16="http://schemas.microsoft.com/office/drawing/2014/main" id="{7D37C0B6-8EB3-4D87-B40E-9BF244F6C35C}"/>
              </a:ext>
            </a:extLst>
          </p:cNvPr>
          <p:cNvSpPr txBox="1"/>
          <p:nvPr/>
        </p:nvSpPr>
        <p:spPr>
          <a:xfrm>
            <a:off x="7031017" y="4670823"/>
            <a:ext cx="1884383" cy="360711"/>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cs typeface="Helvetica Neue Light"/>
              </a:rPr>
              <a:t>©2019 Infostretch. All rights reserved.</a:t>
            </a:r>
            <a:r>
              <a:rPr lang="en-US" sz="700" baseline="0" dirty="0">
                <a:cs typeface="Gotham Book"/>
              </a:rPr>
              <a:t>       </a:t>
            </a:r>
            <a:fld id="{234AE6AF-2307-994B-A617-A9375F2F1AC0}" type="slidenum">
              <a:rPr lang="en-US" sz="700" b="1" i="0" baseline="0" smtClean="0">
                <a:cs typeface="Gotham Bold"/>
              </a:rPr>
              <a:pPr marL="0" marR="0" indent="0" algn="r" defTabSz="342900" rtl="0" eaLnBrk="1" fontAlgn="auto" latinLnBrk="0" hangingPunct="1">
                <a:lnSpc>
                  <a:spcPct val="100000"/>
                </a:lnSpc>
                <a:spcBef>
                  <a:spcPts val="0"/>
                </a:spcBef>
                <a:spcAft>
                  <a:spcPts val="0"/>
                </a:spcAft>
                <a:buClrTx/>
                <a:buSzTx/>
                <a:buFontTx/>
                <a:buNone/>
                <a:tabLst/>
                <a:defRPr/>
              </a:pPr>
              <a:t>2</a:t>
            </a:fld>
            <a:endParaRPr lang="en-US" sz="700" b="1" i="0" baseline="0" dirty="0">
              <a:cs typeface="Gotham Bold"/>
            </a:endParaRPr>
          </a:p>
        </p:txBody>
      </p:sp>
      <p:sp>
        <p:nvSpPr>
          <p:cNvPr id="5" name="TextBox 4">
            <a:extLst>
              <a:ext uri="{FF2B5EF4-FFF2-40B4-BE49-F238E27FC236}">
                <a16:creationId xmlns:a16="http://schemas.microsoft.com/office/drawing/2014/main" id="{0276BB9C-A499-4887-A010-EDEABCCB2F8C}"/>
              </a:ext>
            </a:extLst>
          </p:cNvPr>
          <p:cNvSpPr txBox="1"/>
          <p:nvPr/>
        </p:nvSpPr>
        <p:spPr>
          <a:xfrm>
            <a:off x="467591" y="111966"/>
            <a:ext cx="8208818" cy="584775"/>
          </a:xfrm>
          <a:prstGeom prst="rect">
            <a:avLst/>
          </a:prstGeom>
          <a:noFill/>
        </p:spPr>
        <p:txBody>
          <a:bodyPr wrap="square" rtlCol="0">
            <a:spAutoFit/>
          </a:bodyPr>
          <a:lstStyle/>
          <a:p>
            <a:r>
              <a:rPr lang="en-US" sz="3200" b="1" dirty="0"/>
              <a:t>Problem Statements</a:t>
            </a:r>
            <a:endParaRPr lang="en-IN" sz="3200" b="1" dirty="0"/>
          </a:p>
        </p:txBody>
      </p:sp>
      <p:sp>
        <p:nvSpPr>
          <p:cNvPr id="8" name="Rectangle 7">
            <a:extLst>
              <a:ext uri="{FF2B5EF4-FFF2-40B4-BE49-F238E27FC236}">
                <a16:creationId xmlns:a16="http://schemas.microsoft.com/office/drawing/2014/main" id="{33284097-6299-451E-94C0-059C15679837}"/>
              </a:ext>
            </a:extLst>
          </p:cNvPr>
          <p:cNvSpPr/>
          <p:nvPr/>
        </p:nvSpPr>
        <p:spPr>
          <a:xfrm>
            <a:off x="389106" y="920672"/>
            <a:ext cx="8287303" cy="3664658"/>
          </a:xfrm>
          <a:prstGeom prst="rect">
            <a:avLst/>
          </a:prstGeom>
        </p:spPr>
        <p:txBody>
          <a:bodyPr wrap="square">
            <a:spAutoFit/>
          </a:bodyPr>
          <a:lstStyle/>
          <a:p>
            <a:pPr algn="just">
              <a:lnSpc>
                <a:spcPct val="150000"/>
              </a:lnSpc>
            </a:pPr>
            <a:r>
              <a:rPr lang="en-IN" sz="1200" dirty="0">
                <a:latin typeface="Calibri" panose="020F0502020204030204" pitchFamily="34" charset="0"/>
                <a:ea typeface="Calibri" panose="020F0502020204030204" pitchFamily="34" charset="0"/>
              </a:rPr>
              <a:t>RMS Titanic was a British passenger liner that sank in the North Atlantic Ocean in 1912 after striking an iceberg during her maiden voyage from Southampton to New York City. Of the estimated 2,224 passengers and crew aboard, more than 1,500 died, making the sinking one of modern history's deadliest peacetime commercial marine disasters. In this EDA, we will attempt to answer following direct questions apart from explorations of insights.</a:t>
            </a:r>
          </a:p>
          <a:p>
            <a:pPr algn="just">
              <a:lnSpc>
                <a:spcPct val="150000"/>
              </a:lnSpc>
            </a:pPr>
            <a:endParaRPr lang="en-IN" sz="1200" dirty="0">
              <a:latin typeface="Calibri" panose="020F0502020204030204" pitchFamily="34" charset="0"/>
              <a:ea typeface="Calibri" panose="020F0502020204030204" pitchFamily="34" charset="0"/>
            </a:endParaRP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Who were the passengers on the Titanic?</a:t>
            </a: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What deck were the passengers on and how does that relate to their class?</a:t>
            </a: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Where did the passengers come from?</a:t>
            </a: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Who was alone and who was with family?</a:t>
            </a: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What factors helped someone survive sinking?</a:t>
            </a: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Did the deck have an effect on the passengers survival rate? Did this answer match up with your intuition?</a:t>
            </a:r>
          </a:p>
          <a:p>
            <a:pPr marL="285750" indent="-285750" algn="just">
              <a:lnSpc>
                <a:spcPct val="150000"/>
              </a:lnSpc>
              <a:buFont typeface="Wingdings" panose="05000000000000000000" pitchFamily="2" charset="2"/>
              <a:buChar char="ü"/>
            </a:pPr>
            <a:r>
              <a:rPr lang="en-IN" sz="1200" dirty="0">
                <a:latin typeface="Calibri" panose="020F0502020204030204" pitchFamily="34" charset="0"/>
                <a:ea typeface="Calibri" panose="020F0502020204030204" pitchFamily="34" charset="0"/>
              </a:rPr>
              <a:t>Did having a family member increase the odds of surviving the crash?</a:t>
            </a:r>
          </a:p>
          <a:p>
            <a:pPr algn="just">
              <a:lnSpc>
                <a:spcPct val="150000"/>
              </a:lnSpc>
            </a:pPr>
            <a:r>
              <a:rPr lang="en-IN" sz="1200" b="1" dirty="0">
                <a:latin typeface="Calibri" panose="020F0502020204030204" pitchFamily="34" charset="0"/>
                <a:ea typeface="Calibri" panose="020F0502020204030204" pitchFamily="34" charset="0"/>
              </a:rPr>
              <a:t>Port of Embarkation (C = Cherbourg; Q = Queenstown; S = Southampton)</a:t>
            </a:r>
            <a:endParaRPr lang="en-IN" sz="12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09548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35E13-C973-4CBF-B81F-97005AC6ADAE}"/>
              </a:ext>
            </a:extLst>
          </p:cNvPr>
          <p:cNvPicPr>
            <a:picLocks noChangeAspect="1"/>
          </p:cNvPicPr>
          <p:nvPr/>
        </p:nvPicPr>
        <p:blipFill>
          <a:blip r:embed="rId2"/>
          <a:stretch>
            <a:fillRect/>
          </a:stretch>
        </p:blipFill>
        <p:spPr>
          <a:xfrm>
            <a:off x="0" y="-111965"/>
            <a:ext cx="9144000" cy="5143499"/>
          </a:xfrm>
          <a:prstGeom prst="rect">
            <a:avLst/>
          </a:prstGeom>
        </p:spPr>
      </p:pic>
      <p:sp>
        <p:nvSpPr>
          <p:cNvPr id="4" name="TextBox 3">
            <a:extLst>
              <a:ext uri="{FF2B5EF4-FFF2-40B4-BE49-F238E27FC236}">
                <a16:creationId xmlns:a16="http://schemas.microsoft.com/office/drawing/2014/main" id="{7D37C0B6-8EB3-4D87-B40E-9BF244F6C35C}"/>
              </a:ext>
            </a:extLst>
          </p:cNvPr>
          <p:cNvSpPr txBox="1"/>
          <p:nvPr/>
        </p:nvSpPr>
        <p:spPr>
          <a:xfrm>
            <a:off x="7031017" y="4670823"/>
            <a:ext cx="1884383" cy="360711"/>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cs typeface="Helvetica Neue Light"/>
              </a:rPr>
              <a:t>©2019 Infostretch. All rights reserved.</a:t>
            </a:r>
            <a:r>
              <a:rPr lang="en-US" sz="700" baseline="0" dirty="0">
                <a:cs typeface="Gotham Book"/>
              </a:rPr>
              <a:t>       </a:t>
            </a:r>
            <a:fld id="{234AE6AF-2307-994B-A617-A9375F2F1AC0}" type="slidenum">
              <a:rPr lang="en-US" sz="700" b="1" i="0" baseline="0" smtClean="0">
                <a:cs typeface="Gotham Bold"/>
              </a:rPr>
              <a:pPr marL="0" marR="0" indent="0" algn="r" defTabSz="342900" rtl="0" eaLnBrk="1" fontAlgn="auto" latinLnBrk="0" hangingPunct="1">
                <a:lnSpc>
                  <a:spcPct val="100000"/>
                </a:lnSpc>
                <a:spcBef>
                  <a:spcPts val="0"/>
                </a:spcBef>
                <a:spcAft>
                  <a:spcPts val="0"/>
                </a:spcAft>
                <a:buClrTx/>
                <a:buSzTx/>
                <a:buFontTx/>
                <a:buNone/>
                <a:tabLst/>
                <a:defRPr/>
              </a:pPr>
              <a:t>3</a:t>
            </a:fld>
            <a:endParaRPr lang="en-US" sz="700" b="1" i="0" baseline="0" dirty="0">
              <a:cs typeface="Gotham Bold"/>
            </a:endParaRPr>
          </a:p>
        </p:txBody>
      </p:sp>
      <p:sp>
        <p:nvSpPr>
          <p:cNvPr id="5" name="TextBox 4">
            <a:extLst>
              <a:ext uri="{FF2B5EF4-FFF2-40B4-BE49-F238E27FC236}">
                <a16:creationId xmlns:a16="http://schemas.microsoft.com/office/drawing/2014/main" id="{0276BB9C-A499-4887-A010-EDEABCCB2F8C}"/>
              </a:ext>
            </a:extLst>
          </p:cNvPr>
          <p:cNvSpPr txBox="1"/>
          <p:nvPr/>
        </p:nvSpPr>
        <p:spPr>
          <a:xfrm>
            <a:off x="467591" y="111966"/>
            <a:ext cx="8208818" cy="553998"/>
          </a:xfrm>
          <a:prstGeom prst="rect">
            <a:avLst/>
          </a:prstGeom>
          <a:noFill/>
        </p:spPr>
        <p:txBody>
          <a:bodyPr wrap="square" rtlCol="0">
            <a:spAutoFit/>
          </a:bodyPr>
          <a:lstStyle/>
          <a:p>
            <a:r>
              <a:rPr lang="en-IN" sz="3000" b="1" dirty="0"/>
              <a:t>Sneap Peek - Titanic Dataset</a:t>
            </a:r>
          </a:p>
        </p:txBody>
      </p:sp>
      <p:pic>
        <p:nvPicPr>
          <p:cNvPr id="9" name="Picture 8">
            <a:extLst>
              <a:ext uri="{FF2B5EF4-FFF2-40B4-BE49-F238E27FC236}">
                <a16:creationId xmlns:a16="http://schemas.microsoft.com/office/drawing/2014/main" id="{7C92DFBB-A8DC-4C25-92DE-44CA82288010}"/>
              </a:ext>
            </a:extLst>
          </p:cNvPr>
          <p:cNvPicPr>
            <a:picLocks noChangeAspect="1"/>
          </p:cNvPicPr>
          <p:nvPr/>
        </p:nvPicPr>
        <p:blipFill>
          <a:blip r:embed="rId3"/>
          <a:stretch>
            <a:fillRect/>
          </a:stretch>
        </p:blipFill>
        <p:spPr>
          <a:xfrm>
            <a:off x="467591" y="1096177"/>
            <a:ext cx="8208818" cy="2727214"/>
          </a:xfrm>
          <a:prstGeom prst="rect">
            <a:avLst/>
          </a:prstGeom>
        </p:spPr>
      </p:pic>
    </p:spTree>
    <p:extLst>
      <p:ext uri="{BB962C8B-B14F-4D97-AF65-F5344CB8AC3E}">
        <p14:creationId xmlns:p14="http://schemas.microsoft.com/office/powerpoint/2010/main" val="292610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head over to Demo</a:t>
            </a:r>
          </a:p>
        </p:txBody>
      </p:sp>
      <p:sp>
        <p:nvSpPr>
          <p:cNvPr id="3" name="TextBox 2">
            <a:extLst>
              <a:ext uri="{FF2B5EF4-FFF2-40B4-BE49-F238E27FC236}">
                <a16:creationId xmlns:a16="http://schemas.microsoft.com/office/drawing/2014/main" id="{B5161D0F-DF84-485D-9B9D-DB737E1263C1}"/>
              </a:ext>
            </a:extLst>
          </p:cNvPr>
          <p:cNvSpPr txBox="1"/>
          <p:nvPr/>
        </p:nvSpPr>
        <p:spPr>
          <a:xfrm>
            <a:off x="7031017" y="4670823"/>
            <a:ext cx="1884383" cy="360711"/>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solidFill>
                  <a:schemeClr val="bg1"/>
                </a:solidFill>
                <a:cs typeface="Helvetica Neue Light"/>
              </a:rPr>
              <a:t>©2019 Infostretch. All rights reserved.</a:t>
            </a:r>
            <a:r>
              <a:rPr lang="en-US" sz="700" baseline="0" dirty="0">
                <a:solidFill>
                  <a:schemeClr val="bg1"/>
                </a:solidFill>
                <a:cs typeface="Gotham Book"/>
              </a:rPr>
              <a:t>       </a:t>
            </a:r>
            <a:fld id="{234AE6AF-2307-994B-A617-A9375F2F1AC0}" type="slidenum">
              <a:rPr lang="en-US" sz="700" b="1" i="0" baseline="0" smtClean="0">
                <a:solidFill>
                  <a:schemeClr val="bg1"/>
                </a:solidFill>
                <a:cs typeface="Gotham Bold"/>
              </a:rPr>
              <a:pPr marL="0" marR="0" indent="0" algn="r" defTabSz="342900" rtl="0" eaLnBrk="1" fontAlgn="auto" latinLnBrk="0" hangingPunct="1">
                <a:lnSpc>
                  <a:spcPct val="100000"/>
                </a:lnSpc>
                <a:spcBef>
                  <a:spcPts val="0"/>
                </a:spcBef>
                <a:spcAft>
                  <a:spcPts val="0"/>
                </a:spcAft>
                <a:buClrTx/>
                <a:buSzTx/>
                <a:buFontTx/>
                <a:buNone/>
                <a:tabLst/>
                <a:defRPr/>
              </a:pPr>
              <a:t>4</a:t>
            </a:fld>
            <a:endParaRPr lang="en-US" sz="700" b="1" i="0" baseline="0" dirty="0">
              <a:solidFill>
                <a:schemeClr val="bg1"/>
              </a:solidFill>
              <a:cs typeface="Gotham Bold"/>
            </a:endParaRPr>
          </a:p>
        </p:txBody>
      </p:sp>
    </p:spTree>
    <p:extLst>
      <p:ext uri="{BB962C8B-B14F-4D97-AF65-F5344CB8AC3E}">
        <p14:creationId xmlns:p14="http://schemas.microsoft.com/office/powerpoint/2010/main" val="2732066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&amp; Technologies</a:t>
            </a:r>
          </a:p>
        </p:txBody>
      </p:sp>
      <p:sp>
        <p:nvSpPr>
          <p:cNvPr id="3" name="TextBox 2">
            <a:extLst>
              <a:ext uri="{FF2B5EF4-FFF2-40B4-BE49-F238E27FC236}">
                <a16:creationId xmlns:a16="http://schemas.microsoft.com/office/drawing/2014/main" id="{B5161D0F-DF84-485D-9B9D-DB737E1263C1}"/>
              </a:ext>
            </a:extLst>
          </p:cNvPr>
          <p:cNvSpPr txBox="1"/>
          <p:nvPr/>
        </p:nvSpPr>
        <p:spPr>
          <a:xfrm>
            <a:off x="7031017" y="4670823"/>
            <a:ext cx="1884383" cy="360711"/>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solidFill>
                  <a:schemeClr val="bg1"/>
                </a:solidFill>
                <a:cs typeface="Helvetica Neue Light"/>
              </a:rPr>
              <a:t>©2019 Infostretch. All rights reserved.</a:t>
            </a:r>
            <a:r>
              <a:rPr lang="en-US" sz="700" baseline="0" dirty="0">
                <a:solidFill>
                  <a:schemeClr val="bg1"/>
                </a:solidFill>
                <a:cs typeface="Gotham Book"/>
              </a:rPr>
              <a:t>       </a:t>
            </a:r>
            <a:fld id="{234AE6AF-2307-994B-A617-A9375F2F1AC0}" type="slidenum">
              <a:rPr lang="en-US" sz="700" b="1" i="0" baseline="0" smtClean="0">
                <a:solidFill>
                  <a:schemeClr val="bg1"/>
                </a:solidFill>
                <a:cs typeface="Gotham Bold"/>
              </a:rPr>
              <a:pPr marL="0" marR="0" indent="0" algn="r" defTabSz="342900" rtl="0" eaLnBrk="1" fontAlgn="auto" latinLnBrk="0" hangingPunct="1">
                <a:lnSpc>
                  <a:spcPct val="100000"/>
                </a:lnSpc>
                <a:spcBef>
                  <a:spcPts val="0"/>
                </a:spcBef>
                <a:spcAft>
                  <a:spcPts val="0"/>
                </a:spcAft>
                <a:buClrTx/>
                <a:buSzTx/>
                <a:buFontTx/>
                <a:buNone/>
                <a:tabLst/>
                <a:defRPr/>
              </a:pPr>
              <a:t>5</a:t>
            </a:fld>
            <a:endParaRPr lang="en-US" sz="700" b="1" i="0" baseline="0" dirty="0">
              <a:solidFill>
                <a:schemeClr val="bg1"/>
              </a:solidFill>
              <a:cs typeface="Gotham Bold"/>
            </a:endParaRPr>
          </a:p>
        </p:txBody>
      </p:sp>
    </p:spTree>
    <p:extLst>
      <p:ext uri="{BB962C8B-B14F-4D97-AF65-F5344CB8AC3E}">
        <p14:creationId xmlns:p14="http://schemas.microsoft.com/office/powerpoint/2010/main" val="16248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35E13-C973-4CBF-B81F-97005AC6ADAE}"/>
              </a:ext>
            </a:extLst>
          </p:cNvPr>
          <p:cNvPicPr>
            <a:picLocks noChangeAspect="1"/>
          </p:cNvPicPr>
          <p:nvPr/>
        </p:nvPicPr>
        <p:blipFill>
          <a:blip r:embed="rId2"/>
          <a:stretch>
            <a:fillRect/>
          </a:stretch>
        </p:blipFill>
        <p:spPr>
          <a:xfrm>
            <a:off x="0" y="-111965"/>
            <a:ext cx="9144000" cy="5143499"/>
          </a:xfrm>
          <a:prstGeom prst="rect">
            <a:avLst/>
          </a:prstGeom>
        </p:spPr>
      </p:pic>
      <p:sp>
        <p:nvSpPr>
          <p:cNvPr id="4" name="TextBox 3">
            <a:extLst>
              <a:ext uri="{FF2B5EF4-FFF2-40B4-BE49-F238E27FC236}">
                <a16:creationId xmlns:a16="http://schemas.microsoft.com/office/drawing/2014/main" id="{7D37C0B6-8EB3-4D87-B40E-9BF244F6C35C}"/>
              </a:ext>
            </a:extLst>
          </p:cNvPr>
          <p:cNvSpPr txBox="1"/>
          <p:nvPr/>
        </p:nvSpPr>
        <p:spPr>
          <a:xfrm>
            <a:off x="7031017" y="4670823"/>
            <a:ext cx="1884383" cy="360711"/>
          </a:xfrm>
          <a:prstGeom prst="rect">
            <a:avLst/>
          </a:prstGeom>
          <a:noFill/>
        </p:spPr>
        <p:txBody>
          <a:bodyPr wrap="square" lIns="0" tIns="0" rIns="0" bIns="0" rtlCol="0" anchor="b">
            <a:no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700" dirty="0">
                <a:cs typeface="Helvetica Neue Light"/>
              </a:rPr>
              <a:t>©2019 Infostretch. All rights reserved.</a:t>
            </a:r>
            <a:r>
              <a:rPr lang="en-US" sz="700" baseline="0" dirty="0">
                <a:cs typeface="Gotham Book"/>
              </a:rPr>
              <a:t>       </a:t>
            </a:r>
            <a:fld id="{234AE6AF-2307-994B-A617-A9375F2F1AC0}" type="slidenum">
              <a:rPr lang="en-US" sz="700" b="1" i="0" baseline="0" smtClean="0">
                <a:cs typeface="Gotham Bold"/>
              </a:rPr>
              <a:pPr marL="0" marR="0" indent="0" algn="r" defTabSz="342900" rtl="0" eaLnBrk="1" fontAlgn="auto" latinLnBrk="0" hangingPunct="1">
                <a:lnSpc>
                  <a:spcPct val="100000"/>
                </a:lnSpc>
                <a:spcBef>
                  <a:spcPts val="0"/>
                </a:spcBef>
                <a:spcAft>
                  <a:spcPts val="0"/>
                </a:spcAft>
                <a:buClrTx/>
                <a:buSzTx/>
                <a:buFontTx/>
                <a:buNone/>
                <a:tabLst/>
                <a:defRPr/>
              </a:pPr>
              <a:t>6</a:t>
            </a:fld>
            <a:endParaRPr lang="en-US" sz="700" b="1" i="0" baseline="0" dirty="0">
              <a:cs typeface="Gotham Bold"/>
            </a:endParaRPr>
          </a:p>
        </p:txBody>
      </p:sp>
      <p:sp>
        <p:nvSpPr>
          <p:cNvPr id="5" name="TextBox 4">
            <a:extLst>
              <a:ext uri="{FF2B5EF4-FFF2-40B4-BE49-F238E27FC236}">
                <a16:creationId xmlns:a16="http://schemas.microsoft.com/office/drawing/2014/main" id="{0276BB9C-A499-4887-A010-EDEABCCB2F8C}"/>
              </a:ext>
            </a:extLst>
          </p:cNvPr>
          <p:cNvSpPr txBox="1"/>
          <p:nvPr/>
        </p:nvSpPr>
        <p:spPr>
          <a:xfrm>
            <a:off x="467591" y="111966"/>
            <a:ext cx="8208818" cy="553998"/>
          </a:xfrm>
          <a:prstGeom prst="rect">
            <a:avLst/>
          </a:prstGeom>
          <a:noFill/>
        </p:spPr>
        <p:txBody>
          <a:bodyPr wrap="square" rtlCol="0">
            <a:spAutoFit/>
          </a:bodyPr>
          <a:lstStyle/>
          <a:p>
            <a:r>
              <a:rPr lang="en-IN" sz="3000" b="1" dirty="0"/>
              <a:t>Tools &amp; Technologies Used</a:t>
            </a:r>
          </a:p>
        </p:txBody>
      </p:sp>
      <p:sp>
        <p:nvSpPr>
          <p:cNvPr id="8" name="Rectangle 7">
            <a:extLst>
              <a:ext uri="{FF2B5EF4-FFF2-40B4-BE49-F238E27FC236}">
                <a16:creationId xmlns:a16="http://schemas.microsoft.com/office/drawing/2014/main" id="{33284097-6299-451E-94C0-059C15679837}"/>
              </a:ext>
            </a:extLst>
          </p:cNvPr>
          <p:cNvSpPr/>
          <p:nvPr/>
        </p:nvSpPr>
        <p:spPr>
          <a:xfrm>
            <a:off x="467591" y="948221"/>
            <a:ext cx="8208818" cy="3539430"/>
          </a:xfrm>
          <a:prstGeom prst="rect">
            <a:avLst/>
          </a:prstGeom>
        </p:spPr>
        <p:txBody>
          <a:bodyPr wrap="square">
            <a:spAutoFit/>
          </a:bodyPr>
          <a:lstStyle/>
          <a:p>
            <a:pPr marL="285750" indent="-285750" algn="just">
              <a:buFont typeface="Wingdings" panose="05000000000000000000" pitchFamily="2" charset="2"/>
              <a:buChar char="ü"/>
            </a:pPr>
            <a:r>
              <a:rPr lang="en-US" sz="1400" b="1" u="sng" dirty="0">
                <a:latin typeface="Calibri" panose="020F0502020204030204" pitchFamily="34" charset="0"/>
                <a:ea typeface="Times New Roman" panose="02020603050405020304" pitchFamily="18" charset="0"/>
              </a:rPr>
              <a:t>Anaconda</a:t>
            </a:r>
            <a:r>
              <a:rPr lang="en-US" sz="1400" b="1" dirty="0">
                <a:latin typeface="Calibri" panose="020F0502020204030204" pitchFamily="34" charset="0"/>
                <a:ea typeface="Times New Roman" panose="02020603050405020304" pitchFamily="18" charset="0"/>
              </a:rPr>
              <a:t>: </a:t>
            </a:r>
            <a:r>
              <a:rPr lang="en-IN" sz="1400" dirty="0">
                <a:latin typeface="Calibri" panose="020F0502020204030204" pitchFamily="34" charset="0"/>
                <a:ea typeface="Times New Roman" panose="02020603050405020304" pitchFamily="18" charset="0"/>
              </a:rPr>
              <a:t>Anaconda is a free package and environment manager for python distributed by Continuum Analytics. It has gained traction for ease of packaging and replicating modules or entire python environments on different systems. The distribution includes a set of core python packages.</a:t>
            </a:r>
          </a:p>
          <a:p>
            <a:pPr marL="285750" indent="-285750" algn="just">
              <a:buFont typeface="Wingdings" panose="05000000000000000000" pitchFamily="2" charset="2"/>
              <a:buChar char="ü"/>
            </a:pPr>
            <a:endParaRPr lang="en-IN" sz="1400" dirty="0">
              <a:latin typeface="Calibri" panose="020F0502020204030204" pitchFamily="34" charset="0"/>
              <a:ea typeface="Times New Roman" panose="02020603050405020304" pitchFamily="18" charset="0"/>
            </a:endParaRPr>
          </a:p>
          <a:p>
            <a:pPr marL="285750" indent="-285750" algn="just">
              <a:buFont typeface="Wingdings" panose="05000000000000000000" pitchFamily="2" charset="2"/>
              <a:buChar char="ü"/>
            </a:pPr>
            <a:r>
              <a:rPr lang="en-IN" sz="1400" b="1" u="sng" dirty="0">
                <a:latin typeface="Calibri" panose="020F0502020204030204" pitchFamily="34" charset="0"/>
                <a:ea typeface="Times New Roman" panose="02020603050405020304" pitchFamily="18" charset="0"/>
              </a:rPr>
              <a:t>Jupyter Notebook</a:t>
            </a:r>
            <a:r>
              <a:rPr lang="en-IN" sz="1400" b="1" dirty="0">
                <a:latin typeface="Calibri" panose="020F0502020204030204" pitchFamily="34" charset="0"/>
                <a:ea typeface="Times New Roman" panose="02020603050405020304" pitchFamily="18" charset="0"/>
              </a:rPr>
              <a:t>: </a:t>
            </a:r>
            <a:r>
              <a:rPr lang="en-IN" sz="1400" dirty="0">
                <a:latin typeface="Calibri" panose="020F0502020204030204" pitchFamily="34" charset="0"/>
                <a:ea typeface="Times New Roman" panose="02020603050405020304" pitchFamily="18" charset="0"/>
              </a:rPr>
              <a:t>The Jupyter Notebook is an open-source web application that allows you to create and share documents that contain live code, equations, visualizations and narrative text. </a:t>
            </a:r>
          </a:p>
          <a:p>
            <a:pPr marL="285750" indent="-285750" algn="just">
              <a:buFont typeface="Wingdings" panose="05000000000000000000" pitchFamily="2" charset="2"/>
              <a:buChar char="ü"/>
            </a:pPr>
            <a:endParaRPr lang="en-IN" sz="1400" dirty="0">
              <a:effectLst/>
              <a:latin typeface="Calibri" panose="020F0502020204030204" pitchFamily="34" charset="0"/>
              <a:ea typeface="Calibri" panose="020F0502020204030204" pitchFamily="34" charset="0"/>
            </a:endParaRPr>
          </a:p>
          <a:p>
            <a:pPr marL="285750" indent="-285750" algn="just">
              <a:buFont typeface="Wingdings" panose="05000000000000000000" pitchFamily="2" charset="2"/>
              <a:buChar char="ü"/>
            </a:pPr>
            <a:r>
              <a:rPr lang="en-IN" sz="1400" b="1" u="sng" dirty="0">
                <a:latin typeface="Calibri" panose="020F0502020204030204" pitchFamily="34" charset="0"/>
                <a:ea typeface="Calibri" panose="020F0502020204030204" pitchFamily="34" charset="0"/>
              </a:rPr>
              <a:t>RISE</a:t>
            </a:r>
            <a:r>
              <a:rPr lang="en-IN" sz="1400" b="1" dirty="0">
                <a:latin typeface="Calibri" panose="020F0502020204030204" pitchFamily="34" charset="0"/>
                <a:ea typeface="Calibri" panose="020F0502020204030204" pitchFamily="34" charset="0"/>
              </a:rPr>
              <a:t>: </a:t>
            </a:r>
            <a:r>
              <a:rPr lang="en-IN" sz="1400" dirty="0">
                <a:latin typeface="Calibri" panose="020F0502020204030204" pitchFamily="34" charset="0"/>
                <a:ea typeface="Calibri" panose="020F0502020204030204" pitchFamily="34" charset="0"/>
              </a:rPr>
              <a:t>A Jupyter notebook extension, you can instantly turn your Jupyter notebook into a live presentation.</a:t>
            </a:r>
          </a:p>
          <a:p>
            <a:pPr marL="285750" indent="-285750" algn="just">
              <a:buFont typeface="Wingdings" panose="05000000000000000000" pitchFamily="2" charset="2"/>
              <a:buChar char="ü"/>
            </a:pPr>
            <a:endParaRPr lang="en-IN" sz="1400" dirty="0">
              <a:latin typeface="Calibri" panose="020F0502020204030204" pitchFamily="34" charset="0"/>
              <a:ea typeface="Calibri" panose="020F0502020204030204" pitchFamily="34" charset="0"/>
            </a:endParaRPr>
          </a:p>
          <a:p>
            <a:pPr marL="285750" indent="-285750" algn="just">
              <a:buFont typeface="Wingdings" panose="05000000000000000000" pitchFamily="2" charset="2"/>
              <a:buChar char="ü"/>
            </a:pPr>
            <a:r>
              <a:rPr lang="en-IN" sz="1400" b="1" u="sng" dirty="0">
                <a:effectLst/>
                <a:latin typeface="Calibri" panose="020F0502020204030204" pitchFamily="34" charset="0"/>
                <a:ea typeface="Calibri" panose="020F0502020204030204" pitchFamily="34" charset="0"/>
              </a:rPr>
              <a:t>Python Data Science Libraries</a:t>
            </a:r>
            <a:r>
              <a:rPr lang="en-IN" sz="1400" b="1" dirty="0">
                <a:effectLst/>
                <a:latin typeface="Calibri" panose="020F0502020204030204" pitchFamily="34" charset="0"/>
                <a:ea typeface="Calibri" panose="020F0502020204030204" pitchFamily="34" charset="0"/>
              </a:rPr>
              <a:t>:</a:t>
            </a:r>
          </a:p>
          <a:p>
            <a:pPr algn="just"/>
            <a:r>
              <a:rPr lang="en-IN" sz="1400" b="1" dirty="0">
                <a:latin typeface="Calibri" panose="020F0502020204030204" pitchFamily="34" charset="0"/>
                <a:ea typeface="Calibri" panose="020F0502020204030204" pitchFamily="34" charset="0"/>
              </a:rPr>
              <a:t>       1. Pandas: </a:t>
            </a:r>
            <a:r>
              <a:rPr lang="en-IN" sz="1400" dirty="0">
                <a:latin typeface="Calibri" panose="020F0502020204030204" pitchFamily="34" charset="0"/>
                <a:ea typeface="Calibri" panose="020F0502020204030204" pitchFamily="34" charset="0"/>
              </a:rPr>
              <a:t>Pandas is the most popular python library that is used for data analysis. We can analyze data 	in pandas with: Series DataFrames. Series is one dimensional(1-D) array defined in pandas that can be 	used to store any data type. DataFrames is two-dimensional(2-D) data structure defined in pandas 	 </a:t>
            </a:r>
          </a:p>
          <a:p>
            <a:pPr algn="just"/>
            <a:r>
              <a:rPr lang="en-IN" sz="1400" dirty="0">
                <a:latin typeface="Calibri" panose="020F0502020204030204" pitchFamily="34" charset="0"/>
                <a:ea typeface="Calibri" panose="020F0502020204030204" pitchFamily="34" charset="0"/>
              </a:rPr>
              <a:t>            which consists of rows and columns.</a:t>
            </a:r>
          </a:p>
          <a:p>
            <a:pPr algn="just"/>
            <a:r>
              <a:rPr lang="en-IN" sz="1400" b="1" dirty="0">
                <a:latin typeface="Calibri" panose="020F0502020204030204" pitchFamily="34" charset="0"/>
                <a:ea typeface="Calibri" panose="020F0502020204030204" pitchFamily="34" charset="0"/>
              </a:rPr>
              <a:t>        2. </a:t>
            </a:r>
            <a:r>
              <a:rPr lang="en-IN" sz="1400" b="1" dirty="0">
                <a:effectLst/>
                <a:latin typeface="Calibri" panose="020F0502020204030204" pitchFamily="34" charset="0"/>
                <a:ea typeface="Calibri" panose="020F0502020204030204" pitchFamily="34" charset="0"/>
              </a:rPr>
              <a:t>Seaborne</a:t>
            </a:r>
            <a:r>
              <a:rPr lang="en-IN" sz="1400" b="1" dirty="0">
                <a:latin typeface="Calibri" panose="020F0502020204030204" pitchFamily="34" charset="0"/>
                <a:ea typeface="Calibri" panose="020F0502020204030204" pitchFamily="34" charset="0"/>
              </a:rPr>
              <a:t>: </a:t>
            </a:r>
            <a:r>
              <a:rPr lang="en-IN" sz="1400" dirty="0">
                <a:latin typeface="Calibri" panose="020F0502020204030204" pitchFamily="34" charset="0"/>
                <a:ea typeface="Calibri" panose="020F0502020204030204" pitchFamily="34" charset="0"/>
              </a:rPr>
              <a:t>Seaborn is a Python data visualization library based on </a:t>
            </a:r>
            <a:r>
              <a:rPr lang="en-IN" sz="1400" u="sng" dirty="0">
                <a:latin typeface="Calibri" panose="020F0502020204030204" pitchFamily="34" charset="0"/>
                <a:ea typeface="Calibri" panose="020F0502020204030204" pitchFamily="34" charset="0"/>
              </a:rPr>
              <a:t>matplotlib</a:t>
            </a:r>
            <a:r>
              <a:rPr lang="en-IN" sz="1400" dirty="0">
                <a:latin typeface="Calibri" panose="020F0502020204030204" pitchFamily="34" charset="0"/>
                <a:ea typeface="Calibri" panose="020F0502020204030204" pitchFamily="34" charset="0"/>
              </a:rPr>
              <a:t>. It provides a high-level 	    </a:t>
            </a:r>
          </a:p>
          <a:p>
            <a:pPr algn="just"/>
            <a:r>
              <a:rPr lang="en-IN" sz="1400" dirty="0">
                <a:latin typeface="Calibri" panose="020F0502020204030204" pitchFamily="34" charset="0"/>
                <a:ea typeface="Calibri" panose="020F0502020204030204" pitchFamily="34" charset="0"/>
              </a:rPr>
              <a:t>            interface for drawing attractive and informative statistical graphics.</a:t>
            </a:r>
          </a:p>
        </p:txBody>
      </p:sp>
    </p:spTree>
    <p:extLst>
      <p:ext uri="{BB962C8B-B14F-4D97-AF65-F5344CB8AC3E}">
        <p14:creationId xmlns:p14="http://schemas.microsoft.com/office/powerpoint/2010/main" val="19487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9812" y="2149535"/>
            <a:ext cx="8316000" cy="783707"/>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3000" dirty="0">
                <a:solidFill>
                  <a:srgbClr val="FFFFFF"/>
                </a:solidFill>
                <a:latin typeface="Calibri" panose="020F0502020204030204"/>
              </a:rPr>
              <a:t>Thank You</a:t>
            </a:r>
          </a:p>
        </p:txBody>
      </p:sp>
      <p:sp>
        <p:nvSpPr>
          <p:cNvPr id="3" name="Title 1"/>
          <p:cNvSpPr txBox="1">
            <a:spLocks/>
          </p:cNvSpPr>
          <p:nvPr/>
        </p:nvSpPr>
        <p:spPr>
          <a:xfrm>
            <a:off x="409812" y="3098495"/>
            <a:ext cx="8316000" cy="113233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spcAft>
                <a:spcPts val="900"/>
              </a:spcAft>
              <a:defRPr/>
            </a:pPr>
            <a:r>
              <a:rPr lang="en-US" sz="2100" dirty="0">
                <a:solidFill>
                  <a:srgbClr val="FFFFFF"/>
                </a:solidFill>
                <a:latin typeface="Calibri Regular" charset="0"/>
              </a:rPr>
              <a:t>Connect With Us</a:t>
            </a:r>
          </a:p>
          <a:p>
            <a:pPr algn="ctr" defTabSz="685800">
              <a:spcAft>
                <a:spcPts val="300"/>
              </a:spcAft>
            </a:pPr>
            <a:r>
              <a:rPr lang="en-US" sz="2100" dirty="0">
                <a:solidFill>
                  <a:srgbClr val="FFFFFF"/>
                </a:solidFill>
                <a:latin typeface="Calibri Regular" charset="0"/>
              </a:rPr>
              <a:t>info@infostretch.com</a:t>
            </a:r>
            <a:endParaRPr lang="en-GB" sz="2100" dirty="0">
              <a:solidFill>
                <a:srgbClr val="FFFFFF"/>
              </a:solidFill>
              <a:latin typeface="Calibri Regular" charset="0"/>
            </a:endParaRPr>
          </a:p>
          <a:p>
            <a:pPr algn="ctr" defTabSz="685800"/>
            <a:r>
              <a:rPr lang="mr-IN" sz="2100" dirty="0">
                <a:solidFill>
                  <a:srgbClr val="FFFFFF"/>
                </a:solidFill>
                <a:latin typeface="Calibri Regular" charset="0"/>
                <a:cs typeface="Calibri Regular" charset="0"/>
              </a:rPr>
              <a:t>+1-408-727-1100</a:t>
            </a:r>
          </a:p>
        </p:txBody>
      </p:sp>
    </p:spTree>
    <p:extLst>
      <p:ext uri="{BB962C8B-B14F-4D97-AF65-F5344CB8AC3E}">
        <p14:creationId xmlns:p14="http://schemas.microsoft.com/office/powerpoint/2010/main" val="187189671"/>
      </p:ext>
    </p:extLst>
  </p:cSld>
  <p:clrMapOvr>
    <a:masterClrMapping/>
  </p:clrMapOvr>
</p:sld>
</file>

<file path=ppt/theme/theme1.xml><?xml version="1.0" encoding="utf-8"?>
<a:theme xmlns:a="http://schemas.openxmlformats.org/drawingml/2006/main" name="Blank 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eme Infostrecth">
  <a:themeElements>
    <a:clrScheme name="Infostrech">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 Infostrecth" id="{B1900AF5-9F5F-D943-B7B4-5D919B85C8CC}" vid="{429E6DE9-9F8C-2D41-B68F-D1DAF8F0F636}"/>
    </a:ext>
  </a:extLst>
</a:theme>
</file>

<file path=ppt/theme/theme3.xml><?xml version="1.0" encoding="utf-8"?>
<a:theme xmlns:a="http://schemas.openxmlformats.org/drawingml/2006/main" name="Dark Grey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FS Extras">
  <a:themeElements>
    <a:clrScheme name="Custom 11">
      <a:dk1>
        <a:srgbClr val="000000"/>
      </a:dk1>
      <a:lt1>
        <a:srgbClr val="FFFFFF"/>
      </a:lt1>
      <a:dk2>
        <a:srgbClr val="575756"/>
      </a:dk2>
      <a:lt2>
        <a:srgbClr val="E7E6E6"/>
      </a:lt2>
      <a:accent1>
        <a:srgbClr val="8BAB7F"/>
      </a:accent1>
      <a:accent2>
        <a:srgbClr val="BC5551"/>
      </a:accent2>
      <a:accent3>
        <a:srgbClr val="6EA3CB"/>
      </a:accent3>
      <a:accent4>
        <a:srgbClr val="7E65A3"/>
      </a:accent4>
      <a:accent5>
        <a:srgbClr val="F7D346"/>
      </a:accent5>
      <a:accent6>
        <a:srgbClr val="EE7103"/>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FS Extras">
  <a:themeElements>
    <a:clrScheme name="Custom 11">
      <a:dk1>
        <a:srgbClr val="000000"/>
      </a:dk1>
      <a:lt1>
        <a:srgbClr val="FFFFFF"/>
      </a:lt1>
      <a:dk2>
        <a:srgbClr val="575756"/>
      </a:dk2>
      <a:lt2>
        <a:srgbClr val="E7E6E6"/>
      </a:lt2>
      <a:accent1>
        <a:srgbClr val="8BAB7F"/>
      </a:accent1>
      <a:accent2>
        <a:srgbClr val="BC5551"/>
      </a:accent2>
      <a:accent3>
        <a:srgbClr val="6EA3CB"/>
      </a:accent3>
      <a:accent4>
        <a:srgbClr val="7E65A3"/>
      </a:accent4>
      <a:accent5>
        <a:srgbClr val="F7D346"/>
      </a:accent5>
      <a:accent6>
        <a:srgbClr val="EE7103"/>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5751</TotalTime>
  <Words>221</Words>
  <Application>Microsoft Office PowerPoint</Application>
  <PresentationFormat>On-screen Show (16:9)</PresentationFormat>
  <Paragraphs>38</Paragraphs>
  <Slides>7</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vt:i4>
      </vt:variant>
    </vt:vector>
  </HeadingPairs>
  <TitlesOfParts>
    <vt:vector size="22" baseType="lpstr">
      <vt:lpstr>Arial</vt:lpstr>
      <vt:lpstr>Calibri</vt:lpstr>
      <vt:lpstr>Calibri Light</vt:lpstr>
      <vt:lpstr>Calibri Regular</vt:lpstr>
      <vt:lpstr>Garamond</vt:lpstr>
      <vt:lpstr>Gotham Bold</vt:lpstr>
      <vt:lpstr>Gotham Book</vt:lpstr>
      <vt:lpstr>Proxima Nova</vt:lpstr>
      <vt:lpstr>Proxima Nova Semibold</vt:lpstr>
      <vt:lpstr>Wingdings</vt:lpstr>
      <vt:lpstr>Blank text slide</vt:lpstr>
      <vt:lpstr>Theme Infostrecth</vt:lpstr>
      <vt:lpstr>Dark Grey Design</vt:lpstr>
      <vt:lpstr>IFS Extras</vt:lpstr>
      <vt:lpstr>1_IFS Extras</vt:lpstr>
      <vt:lpstr>Exploratory Data Analysis</vt:lpstr>
      <vt:lpstr>PowerPoint Presentation</vt:lpstr>
      <vt:lpstr>PowerPoint Presentation</vt:lpstr>
      <vt:lpstr>Lets head over to Demo</vt:lpstr>
      <vt:lpstr>Tools &amp; Technologies</vt:lpstr>
      <vt:lpstr>PowerPoint Presentation</vt:lpstr>
      <vt:lpstr>PowerPoint Presentation</vt:lpstr>
    </vt:vector>
  </TitlesOfParts>
  <Company>Vanilla Creative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Theresa Potts</dc:creator>
  <cp:lastModifiedBy>Sanjay Gupta</cp:lastModifiedBy>
  <cp:revision>1224</cp:revision>
  <dcterms:created xsi:type="dcterms:W3CDTF">2014-06-12T11:18:40Z</dcterms:created>
  <dcterms:modified xsi:type="dcterms:W3CDTF">2019-10-17T05:07:28Z</dcterms:modified>
  <cp:contentStatus/>
</cp:coreProperties>
</file>